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B64B-55C5-B448-BDD1-B37879BA319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2BD2-AD3C-E944-933F-C12000C7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B64B-55C5-B448-BDD1-B37879BA319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2BD2-AD3C-E944-933F-C12000C7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B64B-55C5-B448-BDD1-B37879BA319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2BD2-AD3C-E944-933F-C12000C7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1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997274"/>
            <a:ext cx="7286625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43312"/>
            <a:ext cx="600075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2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45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4131469"/>
            <a:ext cx="7286625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6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7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4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74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9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B64B-55C5-B448-BDD1-B37879BA319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2BD2-AD3C-E944-933F-C12000C7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50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73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83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4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B64B-55C5-B448-BDD1-B37879BA319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2BD2-AD3C-E944-933F-C12000C7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5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B64B-55C5-B448-BDD1-B37879BA319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2BD2-AD3C-E944-933F-C12000C7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5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B64B-55C5-B448-BDD1-B37879BA319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2BD2-AD3C-E944-933F-C12000C7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1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B64B-55C5-B448-BDD1-B37879BA319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2BD2-AD3C-E944-933F-C12000C7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B64B-55C5-B448-BDD1-B37879BA319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2BD2-AD3C-E944-933F-C12000C7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9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B64B-55C5-B448-BDD1-B37879BA319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2BD2-AD3C-E944-933F-C12000C7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4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B64B-55C5-B448-BDD1-B37879BA319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2BD2-AD3C-E944-933F-C12000C7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5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7B64B-55C5-B448-BDD1-B37879BA319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2BD2-AD3C-E944-933F-C12000C74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57473"/>
            <a:ext cx="771525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771525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E3A47-ED65-6B40-BF6F-2A8CF62EC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6" y="483906"/>
            <a:ext cx="4762500" cy="478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41EA1-5059-8D47-983D-40D8E65C1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670" y="1064713"/>
            <a:ext cx="4016157" cy="2677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CD460C-E4AD-FC46-B38B-DE1974DB6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840" y="58789"/>
            <a:ext cx="412801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74F01-1AA7-8A4B-B941-45AC58BB7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42151"/>
            <a:ext cx="5586608" cy="238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CF4B0-73F5-4043-AB3A-A549B846A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70006"/>
            <a:ext cx="9144000" cy="2860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0E406F-CB97-884F-8237-6483949B4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7539" y="3073347"/>
            <a:ext cx="5199084" cy="29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BE5FE-9524-A741-94CA-66F0BE1F6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3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057" y="308323"/>
            <a:ext cx="5763715" cy="6549677"/>
          </a:xfrm>
          <a:custGeom>
            <a:avLst/>
            <a:gdLst/>
            <a:ahLst/>
            <a:cxnLst/>
            <a:rect l="l" t="t" r="r" b="b"/>
            <a:pathLst>
              <a:path w="6147963" h="6986322">
                <a:moveTo>
                  <a:pt x="0" y="0"/>
                </a:moveTo>
                <a:lnTo>
                  <a:pt x="6147963" y="0"/>
                </a:lnTo>
                <a:lnTo>
                  <a:pt x="6147963" y="6986322"/>
                </a:lnTo>
                <a:lnTo>
                  <a:pt x="0" y="6986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F9C4FE16-35E1-9A4C-A6D8-7135E5BF45B0}"/>
              </a:ext>
            </a:extLst>
          </p:cNvPr>
          <p:cNvSpPr/>
          <p:nvPr/>
        </p:nvSpPr>
        <p:spPr>
          <a:xfrm rot="4844226">
            <a:off x="4716964" y="3546756"/>
            <a:ext cx="484632" cy="2553664"/>
          </a:xfrm>
          <a:prstGeom prst="downArrow">
            <a:avLst>
              <a:gd name="adj1" fmla="val 34670"/>
              <a:gd name="adj2" fmla="val 100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E3B60-98E4-6B4F-9A0B-513A8405D272}"/>
              </a:ext>
            </a:extLst>
          </p:cNvPr>
          <p:cNvSpPr txBox="1"/>
          <p:nvPr/>
        </p:nvSpPr>
        <p:spPr>
          <a:xfrm>
            <a:off x="5805053" y="3872457"/>
            <a:ext cx="405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ISRAEL (17,24)</a:t>
            </a:r>
          </a:p>
        </p:txBody>
      </p:sp>
    </p:spTree>
    <p:extLst>
      <p:ext uri="{BB962C8B-B14F-4D97-AF65-F5344CB8AC3E}">
        <p14:creationId xmlns:p14="http://schemas.microsoft.com/office/powerpoint/2010/main" val="231651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057" y="308323"/>
            <a:ext cx="5763715" cy="6549677"/>
          </a:xfrm>
          <a:custGeom>
            <a:avLst/>
            <a:gdLst/>
            <a:ahLst/>
            <a:cxnLst/>
            <a:rect l="l" t="t" r="r" b="b"/>
            <a:pathLst>
              <a:path w="6147963" h="6986322">
                <a:moveTo>
                  <a:pt x="0" y="0"/>
                </a:moveTo>
                <a:lnTo>
                  <a:pt x="6147963" y="0"/>
                </a:lnTo>
                <a:lnTo>
                  <a:pt x="6147963" y="6986322"/>
                </a:lnTo>
                <a:lnTo>
                  <a:pt x="0" y="6986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F9C4FE16-35E1-9A4C-A6D8-7135E5BF45B0}"/>
              </a:ext>
            </a:extLst>
          </p:cNvPr>
          <p:cNvSpPr/>
          <p:nvPr/>
        </p:nvSpPr>
        <p:spPr>
          <a:xfrm rot="4844226">
            <a:off x="4716964" y="3546756"/>
            <a:ext cx="484632" cy="2553664"/>
          </a:xfrm>
          <a:prstGeom prst="downArrow">
            <a:avLst>
              <a:gd name="adj1" fmla="val 34670"/>
              <a:gd name="adj2" fmla="val 100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E3B60-98E4-6B4F-9A0B-513A8405D272}"/>
              </a:ext>
            </a:extLst>
          </p:cNvPr>
          <p:cNvSpPr txBox="1"/>
          <p:nvPr/>
        </p:nvSpPr>
        <p:spPr>
          <a:xfrm>
            <a:off x="5805053" y="3872457"/>
            <a:ext cx="405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ISRAEL (17,24)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06518-6370-DF4C-AF1F-082ACF3EF807}"/>
              </a:ext>
            </a:extLst>
          </p:cNvPr>
          <p:cNvSpPr txBox="1"/>
          <p:nvPr/>
        </p:nvSpPr>
        <p:spPr>
          <a:xfrm>
            <a:off x="6608616" y="5279454"/>
            <a:ext cx="253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Righteousness in Christ (17-18)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1A053B7-0974-8F4B-B35A-4FA92502C307}"/>
              </a:ext>
            </a:extLst>
          </p:cNvPr>
          <p:cNvSpPr/>
          <p:nvPr/>
        </p:nvSpPr>
        <p:spPr>
          <a:xfrm rot="4844226">
            <a:off x="5506798" y="5261556"/>
            <a:ext cx="484632" cy="1603154"/>
          </a:xfrm>
          <a:prstGeom prst="downArrow">
            <a:avLst>
              <a:gd name="adj1" fmla="val 34670"/>
              <a:gd name="adj2" fmla="val 100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21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057" y="308323"/>
            <a:ext cx="5763715" cy="6549677"/>
          </a:xfrm>
          <a:custGeom>
            <a:avLst/>
            <a:gdLst/>
            <a:ahLst/>
            <a:cxnLst/>
            <a:rect l="l" t="t" r="r" b="b"/>
            <a:pathLst>
              <a:path w="6147963" h="6986322">
                <a:moveTo>
                  <a:pt x="0" y="0"/>
                </a:moveTo>
                <a:lnTo>
                  <a:pt x="6147963" y="0"/>
                </a:lnTo>
                <a:lnTo>
                  <a:pt x="6147963" y="6986322"/>
                </a:lnTo>
                <a:lnTo>
                  <a:pt x="0" y="6986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05544" y="5222869"/>
            <a:ext cx="2685263" cy="944050"/>
          </a:xfrm>
          <a:custGeom>
            <a:avLst/>
            <a:gdLst/>
            <a:ahLst/>
            <a:cxnLst/>
            <a:rect l="l" t="t" r="r" b="b"/>
            <a:pathLst>
              <a:path w="3901440" h="1053389">
                <a:moveTo>
                  <a:pt x="0" y="0"/>
                </a:moveTo>
                <a:lnTo>
                  <a:pt x="3901440" y="0"/>
                </a:lnTo>
                <a:lnTo>
                  <a:pt x="3901440" y="1053389"/>
                </a:lnTo>
                <a:lnTo>
                  <a:pt x="0" y="1053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CFD99-AE98-1649-AF99-44CA6DCB1692}"/>
              </a:ext>
            </a:extLst>
          </p:cNvPr>
          <p:cNvSpPr txBox="1"/>
          <p:nvPr/>
        </p:nvSpPr>
        <p:spPr>
          <a:xfrm rot="16200000">
            <a:off x="2577915" y="4427182"/>
            <a:ext cx="142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ISRAEL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F4BB567-E279-7941-BFA1-242B25E4CFD7}"/>
              </a:ext>
            </a:extLst>
          </p:cNvPr>
          <p:cNvSpPr/>
          <p:nvPr/>
        </p:nvSpPr>
        <p:spPr>
          <a:xfrm>
            <a:off x="3244241" y="826718"/>
            <a:ext cx="2956143" cy="4096011"/>
          </a:xfrm>
          <a:custGeom>
            <a:avLst/>
            <a:gdLst>
              <a:gd name="connsiteX0" fmla="*/ 25052 w 2956143"/>
              <a:gd name="connsiteY0" fmla="*/ 2780778 h 4096011"/>
              <a:gd name="connsiteX1" fmla="*/ 12526 w 2956143"/>
              <a:gd name="connsiteY1" fmla="*/ 2655518 h 4096011"/>
              <a:gd name="connsiteX2" fmla="*/ 0 w 2956143"/>
              <a:gd name="connsiteY2" fmla="*/ 2580362 h 4096011"/>
              <a:gd name="connsiteX3" fmla="*/ 12526 w 2956143"/>
              <a:gd name="connsiteY3" fmla="*/ 2404997 h 4096011"/>
              <a:gd name="connsiteX4" fmla="*/ 37578 w 2956143"/>
              <a:gd name="connsiteY4" fmla="*/ 1903956 h 4096011"/>
              <a:gd name="connsiteX5" fmla="*/ 100208 w 2956143"/>
              <a:gd name="connsiteY5" fmla="*/ 1791222 h 4096011"/>
              <a:gd name="connsiteX6" fmla="*/ 112734 w 2956143"/>
              <a:gd name="connsiteY6" fmla="*/ 1753644 h 4096011"/>
              <a:gd name="connsiteX7" fmla="*/ 187891 w 2956143"/>
              <a:gd name="connsiteY7" fmla="*/ 1703540 h 4096011"/>
              <a:gd name="connsiteX8" fmla="*/ 288099 w 2956143"/>
              <a:gd name="connsiteY8" fmla="*/ 1615857 h 4096011"/>
              <a:gd name="connsiteX9" fmla="*/ 325677 w 2956143"/>
              <a:gd name="connsiteY9" fmla="*/ 1590805 h 4096011"/>
              <a:gd name="connsiteX10" fmla="*/ 350729 w 2956143"/>
              <a:gd name="connsiteY10" fmla="*/ 1553227 h 4096011"/>
              <a:gd name="connsiteX11" fmla="*/ 501041 w 2956143"/>
              <a:gd name="connsiteY11" fmla="*/ 1478071 h 4096011"/>
              <a:gd name="connsiteX12" fmla="*/ 538619 w 2956143"/>
              <a:gd name="connsiteY12" fmla="*/ 1440493 h 4096011"/>
              <a:gd name="connsiteX13" fmla="*/ 563671 w 2956143"/>
              <a:gd name="connsiteY13" fmla="*/ 1402915 h 4096011"/>
              <a:gd name="connsiteX14" fmla="*/ 601249 w 2956143"/>
              <a:gd name="connsiteY14" fmla="*/ 1390389 h 4096011"/>
              <a:gd name="connsiteX15" fmla="*/ 626302 w 2956143"/>
              <a:gd name="connsiteY15" fmla="*/ 1365337 h 4096011"/>
              <a:gd name="connsiteX16" fmla="*/ 701458 w 2956143"/>
              <a:gd name="connsiteY16" fmla="*/ 1340285 h 4096011"/>
              <a:gd name="connsiteX17" fmla="*/ 739036 w 2956143"/>
              <a:gd name="connsiteY17" fmla="*/ 1327759 h 4096011"/>
              <a:gd name="connsiteX18" fmla="*/ 776614 w 2956143"/>
              <a:gd name="connsiteY18" fmla="*/ 1302707 h 4096011"/>
              <a:gd name="connsiteX19" fmla="*/ 801666 w 2956143"/>
              <a:gd name="connsiteY19" fmla="*/ 1265129 h 4096011"/>
              <a:gd name="connsiteX20" fmla="*/ 839244 w 2956143"/>
              <a:gd name="connsiteY20" fmla="*/ 1240077 h 4096011"/>
              <a:gd name="connsiteX21" fmla="*/ 889348 w 2956143"/>
              <a:gd name="connsiteY21" fmla="*/ 1164920 h 4096011"/>
              <a:gd name="connsiteX22" fmla="*/ 914400 w 2956143"/>
              <a:gd name="connsiteY22" fmla="*/ 1127342 h 4096011"/>
              <a:gd name="connsiteX23" fmla="*/ 926926 w 2956143"/>
              <a:gd name="connsiteY23" fmla="*/ 1089764 h 4096011"/>
              <a:gd name="connsiteX24" fmla="*/ 1014608 w 2956143"/>
              <a:gd name="connsiteY24" fmla="*/ 977030 h 4096011"/>
              <a:gd name="connsiteX25" fmla="*/ 1039660 w 2956143"/>
              <a:gd name="connsiteY25" fmla="*/ 939452 h 4096011"/>
              <a:gd name="connsiteX26" fmla="*/ 1064713 w 2956143"/>
              <a:gd name="connsiteY26" fmla="*/ 914400 h 4096011"/>
              <a:gd name="connsiteX27" fmla="*/ 1089765 w 2956143"/>
              <a:gd name="connsiteY27" fmla="*/ 876822 h 4096011"/>
              <a:gd name="connsiteX28" fmla="*/ 1102291 w 2956143"/>
              <a:gd name="connsiteY28" fmla="*/ 839244 h 4096011"/>
              <a:gd name="connsiteX29" fmla="*/ 1139869 w 2956143"/>
              <a:gd name="connsiteY29" fmla="*/ 814192 h 4096011"/>
              <a:gd name="connsiteX30" fmla="*/ 1202499 w 2956143"/>
              <a:gd name="connsiteY30" fmla="*/ 626301 h 4096011"/>
              <a:gd name="connsiteX31" fmla="*/ 1215025 w 2956143"/>
              <a:gd name="connsiteY31" fmla="*/ 588723 h 4096011"/>
              <a:gd name="connsiteX32" fmla="*/ 1277655 w 2956143"/>
              <a:gd name="connsiteY32" fmla="*/ 475989 h 4096011"/>
              <a:gd name="connsiteX33" fmla="*/ 1315233 w 2956143"/>
              <a:gd name="connsiteY33" fmla="*/ 450937 h 4096011"/>
              <a:gd name="connsiteX34" fmla="*/ 1352811 w 2956143"/>
              <a:gd name="connsiteY34" fmla="*/ 338203 h 4096011"/>
              <a:gd name="connsiteX35" fmla="*/ 1377863 w 2956143"/>
              <a:gd name="connsiteY35" fmla="*/ 263046 h 4096011"/>
              <a:gd name="connsiteX36" fmla="*/ 1402915 w 2956143"/>
              <a:gd name="connsiteY36" fmla="*/ 137786 h 4096011"/>
              <a:gd name="connsiteX37" fmla="*/ 1415441 w 2956143"/>
              <a:gd name="connsiteY37" fmla="*/ 75156 h 4096011"/>
              <a:gd name="connsiteX38" fmla="*/ 1427967 w 2956143"/>
              <a:gd name="connsiteY38" fmla="*/ 37578 h 4096011"/>
              <a:gd name="connsiteX39" fmla="*/ 1503123 w 2956143"/>
              <a:gd name="connsiteY39" fmla="*/ 12526 h 4096011"/>
              <a:gd name="connsiteX40" fmla="*/ 1540702 w 2956143"/>
              <a:gd name="connsiteY40" fmla="*/ 0 h 4096011"/>
              <a:gd name="connsiteX41" fmla="*/ 1628384 w 2956143"/>
              <a:gd name="connsiteY41" fmla="*/ 37578 h 4096011"/>
              <a:gd name="connsiteX42" fmla="*/ 1716066 w 2956143"/>
              <a:gd name="connsiteY42" fmla="*/ 137786 h 4096011"/>
              <a:gd name="connsiteX43" fmla="*/ 1828800 w 2956143"/>
              <a:gd name="connsiteY43" fmla="*/ 175364 h 4096011"/>
              <a:gd name="connsiteX44" fmla="*/ 1866378 w 2956143"/>
              <a:gd name="connsiteY44" fmla="*/ 187890 h 4096011"/>
              <a:gd name="connsiteX45" fmla="*/ 1929008 w 2956143"/>
              <a:gd name="connsiteY45" fmla="*/ 263046 h 4096011"/>
              <a:gd name="connsiteX46" fmla="*/ 1954060 w 2956143"/>
              <a:gd name="connsiteY46" fmla="*/ 300625 h 4096011"/>
              <a:gd name="connsiteX47" fmla="*/ 1979113 w 2956143"/>
              <a:gd name="connsiteY47" fmla="*/ 325677 h 4096011"/>
              <a:gd name="connsiteX48" fmla="*/ 2004165 w 2956143"/>
              <a:gd name="connsiteY48" fmla="*/ 363255 h 4096011"/>
              <a:gd name="connsiteX49" fmla="*/ 2016691 w 2956143"/>
              <a:gd name="connsiteY49" fmla="*/ 400833 h 4096011"/>
              <a:gd name="connsiteX50" fmla="*/ 2054269 w 2956143"/>
              <a:gd name="connsiteY50" fmla="*/ 438411 h 4096011"/>
              <a:gd name="connsiteX51" fmla="*/ 2104373 w 2956143"/>
              <a:gd name="connsiteY51" fmla="*/ 513567 h 4096011"/>
              <a:gd name="connsiteX52" fmla="*/ 2154477 w 2956143"/>
              <a:gd name="connsiteY52" fmla="*/ 588723 h 4096011"/>
              <a:gd name="connsiteX53" fmla="*/ 2192055 w 2956143"/>
              <a:gd name="connsiteY53" fmla="*/ 663879 h 4096011"/>
              <a:gd name="connsiteX54" fmla="*/ 2229633 w 2956143"/>
              <a:gd name="connsiteY54" fmla="*/ 688931 h 4096011"/>
              <a:gd name="connsiteX55" fmla="*/ 2329841 w 2956143"/>
              <a:gd name="connsiteY55" fmla="*/ 776614 h 4096011"/>
              <a:gd name="connsiteX56" fmla="*/ 2392471 w 2956143"/>
              <a:gd name="connsiteY56" fmla="*/ 851770 h 4096011"/>
              <a:gd name="connsiteX57" fmla="*/ 2442576 w 2956143"/>
              <a:gd name="connsiteY57" fmla="*/ 926926 h 4096011"/>
              <a:gd name="connsiteX58" fmla="*/ 2467628 w 2956143"/>
              <a:gd name="connsiteY58" fmla="*/ 964504 h 4096011"/>
              <a:gd name="connsiteX59" fmla="*/ 2492680 w 2956143"/>
              <a:gd name="connsiteY59" fmla="*/ 1039660 h 4096011"/>
              <a:gd name="connsiteX60" fmla="*/ 2517732 w 2956143"/>
              <a:gd name="connsiteY60" fmla="*/ 1077238 h 4096011"/>
              <a:gd name="connsiteX61" fmla="*/ 2567836 w 2956143"/>
              <a:gd name="connsiteY61" fmla="*/ 1189972 h 4096011"/>
              <a:gd name="connsiteX62" fmla="*/ 2605414 w 2956143"/>
              <a:gd name="connsiteY62" fmla="*/ 1302707 h 4096011"/>
              <a:gd name="connsiteX63" fmla="*/ 2617940 w 2956143"/>
              <a:gd name="connsiteY63" fmla="*/ 1340285 h 4096011"/>
              <a:gd name="connsiteX64" fmla="*/ 2630466 w 2956143"/>
              <a:gd name="connsiteY64" fmla="*/ 1390389 h 4096011"/>
              <a:gd name="connsiteX65" fmla="*/ 2668044 w 2956143"/>
              <a:gd name="connsiteY65" fmla="*/ 1503123 h 4096011"/>
              <a:gd name="connsiteX66" fmla="*/ 2693096 w 2956143"/>
              <a:gd name="connsiteY66" fmla="*/ 1578279 h 4096011"/>
              <a:gd name="connsiteX67" fmla="*/ 2705622 w 2956143"/>
              <a:gd name="connsiteY67" fmla="*/ 1615857 h 4096011"/>
              <a:gd name="connsiteX68" fmla="*/ 2730674 w 2956143"/>
              <a:gd name="connsiteY68" fmla="*/ 1653435 h 4096011"/>
              <a:gd name="connsiteX69" fmla="*/ 2755726 w 2956143"/>
              <a:gd name="connsiteY69" fmla="*/ 1741118 h 4096011"/>
              <a:gd name="connsiteX70" fmla="*/ 2780778 w 2956143"/>
              <a:gd name="connsiteY70" fmla="*/ 1816274 h 4096011"/>
              <a:gd name="connsiteX71" fmla="*/ 2793304 w 2956143"/>
              <a:gd name="connsiteY71" fmla="*/ 1853852 h 4096011"/>
              <a:gd name="connsiteX72" fmla="*/ 2818356 w 2956143"/>
              <a:gd name="connsiteY72" fmla="*/ 1954060 h 4096011"/>
              <a:gd name="connsiteX73" fmla="*/ 2830882 w 2956143"/>
              <a:gd name="connsiteY73" fmla="*/ 2004164 h 4096011"/>
              <a:gd name="connsiteX74" fmla="*/ 2843408 w 2956143"/>
              <a:gd name="connsiteY74" fmla="*/ 2041742 h 4096011"/>
              <a:gd name="connsiteX75" fmla="*/ 2855934 w 2956143"/>
              <a:gd name="connsiteY75" fmla="*/ 2104372 h 4096011"/>
              <a:gd name="connsiteX76" fmla="*/ 2868460 w 2956143"/>
              <a:gd name="connsiteY76" fmla="*/ 2154477 h 4096011"/>
              <a:gd name="connsiteX77" fmla="*/ 2880986 w 2956143"/>
              <a:gd name="connsiteY77" fmla="*/ 2229633 h 4096011"/>
              <a:gd name="connsiteX78" fmla="*/ 2893513 w 2956143"/>
              <a:gd name="connsiteY78" fmla="*/ 2279737 h 4096011"/>
              <a:gd name="connsiteX79" fmla="*/ 2906039 w 2956143"/>
              <a:gd name="connsiteY79" fmla="*/ 2342367 h 4096011"/>
              <a:gd name="connsiteX80" fmla="*/ 2918565 w 2956143"/>
              <a:gd name="connsiteY80" fmla="*/ 2392471 h 4096011"/>
              <a:gd name="connsiteX81" fmla="*/ 2956143 w 2956143"/>
              <a:gd name="connsiteY81" fmla="*/ 2605414 h 4096011"/>
              <a:gd name="connsiteX82" fmla="*/ 2931091 w 2956143"/>
              <a:gd name="connsiteY82" fmla="*/ 2981194 h 4096011"/>
              <a:gd name="connsiteX83" fmla="*/ 2918565 w 2956143"/>
              <a:gd name="connsiteY83" fmla="*/ 3031298 h 4096011"/>
              <a:gd name="connsiteX84" fmla="*/ 2893513 w 2956143"/>
              <a:gd name="connsiteY84" fmla="*/ 3106455 h 4096011"/>
              <a:gd name="connsiteX85" fmla="*/ 2880986 w 2956143"/>
              <a:gd name="connsiteY85" fmla="*/ 3144033 h 4096011"/>
              <a:gd name="connsiteX86" fmla="*/ 2843408 w 2956143"/>
              <a:gd name="connsiteY86" fmla="*/ 3219189 h 4096011"/>
              <a:gd name="connsiteX87" fmla="*/ 2793304 w 2956143"/>
              <a:gd name="connsiteY87" fmla="*/ 3294345 h 4096011"/>
              <a:gd name="connsiteX88" fmla="*/ 2730674 w 2956143"/>
              <a:gd name="connsiteY88" fmla="*/ 3407079 h 4096011"/>
              <a:gd name="connsiteX89" fmla="*/ 2705622 w 2956143"/>
              <a:gd name="connsiteY89" fmla="*/ 3444657 h 4096011"/>
              <a:gd name="connsiteX90" fmla="*/ 2680570 w 2956143"/>
              <a:gd name="connsiteY90" fmla="*/ 3482235 h 4096011"/>
              <a:gd name="connsiteX91" fmla="*/ 2655518 w 2956143"/>
              <a:gd name="connsiteY91" fmla="*/ 3507288 h 4096011"/>
              <a:gd name="connsiteX92" fmla="*/ 2630466 w 2956143"/>
              <a:gd name="connsiteY92" fmla="*/ 3582444 h 4096011"/>
              <a:gd name="connsiteX93" fmla="*/ 2555310 w 2956143"/>
              <a:gd name="connsiteY93" fmla="*/ 3695178 h 4096011"/>
              <a:gd name="connsiteX94" fmla="*/ 2530258 w 2956143"/>
              <a:gd name="connsiteY94" fmla="*/ 3732756 h 4096011"/>
              <a:gd name="connsiteX95" fmla="*/ 2505206 w 2956143"/>
              <a:gd name="connsiteY95" fmla="*/ 3770334 h 4096011"/>
              <a:gd name="connsiteX96" fmla="*/ 2430049 w 2956143"/>
              <a:gd name="connsiteY96" fmla="*/ 3820438 h 4096011"/>
              <a:gd name="connsiteX97" fmla="*/ 2392471 w 2956143"/>
              <a:gd name="connsiteY97" fmla="*/ 3845490 h 4096011"/>
              <a:gd name="connsiteX98" fmla="*/ 2317315 w 2956143"/>
              <a:gd name="connsiteY98" fmla="*/ 3920646 h 4096011"/>
              <a:gd name="connsiteX99" fmla="*/ 2279737 w 2956143"/>
              <a:gd name="connsiteY99" fmla="*/ 3958225 h 4096011"/>
              <a:gd name="connsiteX100" fmla="*/ 2204581 w 2956143"/>
              <a:gd name="connsiteY100" fmla="*/ 3995803 h 4096011"/>
              <a:gd name="connsiteX101" fmla="*/ 2129425 w 2956143"/>
              <a:gd name="connsiteY101" fmla="*/ 4020855 h 4096011"/>
              <a:gd name="connsiteX102" fmla="*/ 2091847 w 2956143"/>
              <a:gd name="connsiteY102" fmla="*/ 4033381 h 4096011"/>
              <a:gd name="connsiteX103" fmla="*/ 1979113 w 2956143"/>
              <a:gd name="connsiteY103" fmla="*/ 4070959 h 4096011"/>
              <a:gd name="connsiteX104" fmla="*/ 1941534 w 2956143"/>
              <a:gd name="connsiteY104" fmla="*/ 4083485 h 4096011"/>
              <a:gd name="connsiteX105" fmla="*/ 1866378 w 2956143"/>
              <a:gd name="connsiteY105" fmla="*/ 4096011 h 4096011"/>
              <a:gd name="connsiteX106" fmla="*/ 1703540 w 2956143"/>
              <a:gd name="connsiteY106" fmla="*/ 4083485 h 4096011"/>
              <a:gd name="connsiteX107" fmla="*/ 1528176 w 2956143"/>
              <a:gd name="connsiteY107" fmla="*/ 4058433 h 4096011"/>
              <a:gd name="connsiteX108" fmla="*/ 1453019 w 2956143"/>
              <a:gd name="connsiteY108" fmla="*/ 4033381 h 4096011"/>
              <a:gd name="connsiteX109" fmla="*/ 1302707 w 2956143"/>
              <a:gd name="connsiteY109" fmla="*/ 3983277 h 4096011"/>
              <a:gd name="connsiteX110" fmla="*/ 1189973 w 2956143"/>
              <a:gd name="connsiteY110" fmla="*/ 3945698 h 4096011"/>
              <a:gd name="connsiteX111" fmla="*/ 1152395 w 2956143"/>
              <a:gd name="connsiteY111" fmla="*/ 3933172 h 4096011"/>
              <a:gd name="connsiteX112" fmla="*/ 1114817 w 2956143"/>
              <a:gd name="connsiteY112" fmla="*/ 3920646 h 4096011"/>
              <a:gd name="connsiteX113" fmla="*/ 989556 w 2956143"/>
              <a:gd name="connsiteY113" fmla="*/ 3845490 h 4096011"/>
              <a:gd name="connsiteX114" fmla="*/ 914400 w 2956143"/>
              <a:gd name="connsiteY114" fmla="*/ 3807912 h 4096011"/>
              <a:gd name="connsiteX115" fmla="*/ 876822 w 2956143"/>
              <a:gd name="connsiteY115" fmla="*/ 3770334 h 4096011"/>
              <a:gd name="connsiteX116" fmla="*/ 801666 w 2956143"/>
              <a:gd name="connsiteY116" fmla="*/ 3707704 h 4096011"/>
              <a:gd name="connsiteX117" fmla="*/ 751562 w 2956143"/>
              <a:gd name="connsiteY117" fmla="*/ 3632548 h 4096011"/>
              <a:gd name="connsiteX118" fmla="*/ 676406 w 2956143"/>
              <a:gd name="connsiteY118" fmla="*/ 3519814 h 4096011"/>
              <a:gd name="connsiteX119" fmla="*/ 651354 w 2956143"/>
              <a:gd name="connsiteY119" fmla="*/ 3482235 h 4096011"/>
              <a:gd name="connsiteX120" fmla="*/ 588723 w 2956143"/>
              <a:gd name="connsiteY120" fmla="*/ 3432131 h 4096011"/>
              <a:gd name="connsiteX121" fmla="*/ 563671 w 2956143"/>
              <a:gd name="connsiteY121" fmla="*/ 3394553 h 4096011"/>
              <a:gd name="connsiteX122" fmla="*/ 488515 w 2956143"/>
              <a:gd name="connsiteY122" fmla="*/ 3344449 h 4096011"/>
              <a:gd name="connsiteX123" fmla="*/ 475989 w 2956143"/>
              <a:gd name="connsiteY123" fmla="*/ 3306871 h 4096011"/>
              <a:gd name="connsiteX124" fmla="*/ 438411 w 2956143"/>
              <a:gd name="connsiteY124" fmla="*/ 3281819 h 4096011"/>
              <a:gd name="connsiteX125" fmla="*/ 413359 w 2956143"/>
              <a:gd name="connsiteY125" fmla="*/ 3206663 h 4096011"/>
              <a:gd name="connsiteX126" fmla="*/ 388307 w 2956143"/>
              <a:gd name="connsiteY126" fmla="*/ 3131507 h 4096011"/>
              <a:gd name="connsiteX127" fmla="*/ 375781 w 2956143"/>
              <a:gd name="connsiteY127" fmla="*/ 3093929 h 4096011"/>
              <a:gd name="connsiteX128" fmla="*/ 350729 w 2956143"/>
              <a:gd name="connsiteY128" fmla="*/ 3056351 h 4096011"/>
              <a:gd name="connsiteX129" fmla="*/ 288099 w 2956143"/>
              <a:gd name="connsiteY129" fmla="*/ 2868460 h 4096011"/>
              <a:gd name="connsiteX130" fmla="*/ 275573 w 2956143"/>
              <a:gd name="connsiteY130" fmla="*/ 2830882 h 4096011"/>
              <a:gd name="connsiteX131" fmla="*/ 162839 w 2956143"/>
              <a:gd name="connsiteY131" fmla="*/ 2780778 h 4096011"/>
              <a:gd name="connsiteX132" fmla="*/ 75156 w 2956143"/>
              <a:gd name="connsiteY132" fmla="*/ 2755726 h 4096011"/>
              <a:gd name="connsiteX133" fmla="*/ 25052 w 2956143"/>
              <a:gd name="connsiteY133" fmla="*/ 2780778 h 409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2956143" h="4096011">
                <a:moveTo>
                  <a:pt x="25052" y="2780778"/>
                </a:moveTo>
                <a:cubicBezTo>
                  <a:pt x="14614" y="2764077"/>
                  <a:pt x="17731" y="2697156"/>
                  <a:pt x="12526" y="2655518"/>
                </a:cubicBezTo>
                <a:cubicBezTo>
                  <a:pt x="9376" y="2630317"/>
                  <a:pt x="0" y="2605760"/>
                  <a:pt x="0" y="2580362"/>
                </a:cubicBezTo>
                <a:cubicBezTo>
                  <a:pt x="0" y="2521758"/>
                  <a:pt x="9599" y="2463528"/>
                  <a:pt x="12526" y="2404997"/>
                </a:cubicBezTo>
                <a:cubicBezTo>
                  <a:pt x="17047" y="2314581"/>
                  <a:pt x="22845" y="2029186"/>
                  <a:pt x="37578" y="1903956"/>
                </a:cubicBezTo>
                <a:cubicBezTo>
                  <a:pt x="44446" y="1845575"/>
                  <a:pt x="77393" y="1859666"/>
                  <a:pt x="100208" y="1791222"/>
                </a:cubicBezTo>
                <a:cubicBezTo>
                  <a:pt x="104383" y="1778696"/>
                  <a:pt x="103398" y="1762980"/>
                  <a:pt x="112734" y="1753644"/>
                </a:cubicBezTo>
                <a:cubicBezTo>
                  <a:pt x="134024" y="1732354"/>
                  <a:pt x="187891" y="1703540"/>
                  <a:pt x="187891" y="1703540"/>
                </a:cubicBezTo>
                <a:cubicBezTo>
                  <a:pt x="229644" y="1640910"/>
                  <a:pt x="200418" y="1674312"/>
                  <a:pt x="288099" y="1615857"/>
                </a:cubicBezTo>
                <a:lnTo>
                  <a:pt x="325677" y="1590805"/>
                </a:lnTo>
                <a:cubicBezTo>
                  <a:pt x="334028" y="1578279"/>
                  <a:pt x="337963" y="1561206"/>
                  <a:pt x="350729" y="1553227"/>
                </a:cubicBezTo>
                <a:cubicBezTo>
                  <a:pt x="459398" y="1485309"/>
                  <a:pt x="398270" y="1580842"/>
                  <a:pt x="501041" y="1478071"/>
                </a:cubicBezTo>
                <a:cubicBezTo>
                  <a:pt x="513567" y="1465545"/>
                  <a:pt x="527278" y="1454102"/>
                  <a:pt x="538619" y="1440493"/>
                </a:cubicBezTo>
                <a:cubicBezTo>
                  <a:pt x="548257" y="1428928"/>
                  <a:pt x="551916" y="1412319"/>
                  <a:pt x="563671" y="1402915"/>
                </a:cubicBezTo>
                <a:cubicBezTo>
                  <a:pt x="573981" y="1394667"/>
                  <a:pt x="588723" y="1394564"/>
                  <a:pt x="601249" y="1390389"/>
                </a:cubicBezTo>
                <a:cubicBezTo>
                  <a:pt x="609600" y="1382038"/>
                  <a:pt x="615739" y="1370618"/>
                  <a:pt x="626302" y="1365337"/>
                </a:cubicBezTo>
                <a:cubicBezTo>
                  <a:pt x="649921" y="1353527"/>
                  <a:pt x="676406" y="1348636"/>
                  <a:pt x="701458" y="1340285"/>
                </a:cubicBezTo>
                <a:cubicBezTo>
                  <a:pt x="713984" y="1336110"/>
                  <a:pt x="728050" y="1335083"/>
                  <a:pt x="739036" y="1327759"/>
                </a:cubicBezTo>
                <a:lnTo>
                  <a:pt x="776614" y="1302707"/>
                </a:lnTo>
                <a:cubicBezTo>
                  <a:pt x="784965" y="1290181"/>
                  <a:pt x="791021" y="1275774"/>
                  <a:pt x="801666" y="1265129"/>
                </a:cubicBezTo>
                <a:cubicBezTo>
                  <a:pt x="812311" y="1254484"/>
                  <a:pt x="829331" y="1251407"/>
                  <a:pt x="839244" y="1240077"/>
                </a:cubicBezTo>
                <a:cubicBezTo>
                  <a:pt x="859071" y="1217418"/>
                  <a:pt x="872647" y="1189972"/>
                  <a:pt x="889348" y="1164920"/>
                </a:cubicBezTo>
                <a:cubicBezTo>
                  <a:pt x="897699" y="1152394"/>
                  <a:pt x="909639" y="1141624"/>
                  <a:pt x="914400" y="1127342"/>
                </a:cubicBezTo>
                <a:cubicBezTo>
                  <a:pt x="918575" y="1114816"/>
                  <a:pt x="920514" y="1101306"/>
                  <a:pt x="926926" y="1089764"/>
                </a:cubicBezTo>
                <a:cubicBezTo>
                  <a:pt x="990243" y="975793"/>
                  <a:pt x="953747" y="1050063"/>
                  <a:pt x="1014608" y="977030"/>
                </a:cubicBezTo>
                <a:cubicBezTo>
                  <a:pt x="1024246" y="965465"/>
                  <a:pt x="1030255" y="951207"/>
                  <a:pt x="1039660" y="939452"/>
                </a:cubicBezTo>
                <a:cubicBezTo>
                  <a:pt x="1047038" y="930230"/>
                  <a:pt x="1057335" y="923622"/>
                  <a:pt x="1064713" y="914400"/>
                </a:cubicBezTo>
                <a:cubicBezTo>
                  <a:pt x="1074118" y="902645"/>
                  <a:pt x="1083032" y="890287"/>
                  <a:pt x="1089765" y="876822"/>
                </a:cubicBezTo>
                <a:cubicBezTo>
                  <a:pt x="1095670" y="865012"/>
                  <a:pt x="1094043" y="849554"/>
                  <a:pt x="1102291" y="839244"/>
                </a:cubicBezTo>
                <a:cubicBezTo>
                  <a:pt x="1111695" y="827489"/>
                  <a:pt x="1127343" y="822543"/>
                  <a:pt x="1139869" y="814192"/>
                </a:cubicBezTo>
                <a:lnTo>
                  <a:pt x="1202499" y="626301"/>
                </a:lnTo>
                <a:lnTo>
                  <a:pt x="1215025" y="588723"/>
                </a:lnTo>
                <a:cubicBezTo>
                  <a:pt x="1228078" y="549564"/>
                  <a:pt x="1240737" y="500601"/>
                  <a:pt x="1277655" y="475989"/>
                </a:cubicBezTo>
                <a:lnTo>
                  <a:pt x="1315233" y="450937"/>
                </a:lnTo>
                <a:lnTo>
                  <a:pt x="1352811" y="338203"/>
                </a:lnTo>
                <a:cubicBezTo>
                  <a:pt x="1352812" y="338199"/>
                  <a:pt x="1377862" y="263049"/>
                  <a:pt x="1377863" y="263046"/>
                </a:cubicBezTo>
                <a:lnTo>
                  <a:pt x="1402915" y="137786"/>
                </a:lnTo>
                <a:cubicBezTo>
                  <a:pt x="1407090" y="116909"/>
                  <a:pt x="1408708" y="95354"/>
                  <a:pt x="1415441" y="75156"/>
                </a:cubicBezTo>
                <a:cubicBezTo>
                  <a:pt x="1419616" y="62630"/>
                  <a:pt x="1417223" y="45252"/>
                  <a:pt x="1427967" y="37578"/>
                </a:cubicBezTo>
                <a:cubicBezTo>
                  <a:pt x="1449455" y="22229"/>
                  <a:pt x="1478071" y="20877"/>
                  <a:pt x="1503123" y="12526"/>
                </a:cubicBezTo>
                <a:lnTo>
                  <a:pt x="1540702" y="0"/>
                </a:lnTo>
                <a:cubicBezTo>
                  <a:pt x="1573756" y="8264"/>
                  <a:pt x="1604163" y="9897"/>
                  <a:pt x="1628384" y="37578"/>
                </a:cubicBezTo>
                <a:cubicBezTo>
                  <a:pt x="1676875" y="92996"/>
                  <a:pt x="1658418" y="112165"/>
                  <a:pt x="1716066" y="137786"/>
                </a:cubicBezTo>
                <a:lnTo>
                  <a:pt x="1828800" y="175364"/>
                </a:lnTo>
                <a:lnTo>
                  <a:pt x="1866378" y="187890"/>
                </a:lnTo>
                <a:cubicBezTo>
                  <a:pt x="1928581" y="281194"/>
                  <a:pt x="1848632" y="166593"/>
                  <a:pt x="1929008" y="263046"/>
                </a:cubicBezTo>
                <a:cubicBezTo>
                  <a:pt x="1938646" y="274611"/>
                  <a:pt x="1944655" y="288869"/>
                  <a:pt x="1954060" y="300625"/>
                </a:cubicBezTo>
                <a:cubicBezTo>
                  <a:pt x="1961438" y="309847"/>
                  <a:pt x="1971735" y="316455"/>
                  <a:pt x="1979113" y="325677"/>
                </a:cubicBezTo>
                <a:cubicBezTo>
                  <a:pt x="1988518" y="337432"/>
                  <a:pt x="1997432" y="349790"/>
                  <a:pt x="2004165" y="363255"/>
                </a:cubicBezTo>
                <a:cubicBezTo>
                  <a:pt x="2010070" y="375065"/>
                  <a:pt x="2009367" y="389847"/>
                  <a:pt x="2016691" y="400833"/>
                </a:cubicBezTo>
                <a:cubicBezTo>
                  <a:pt x="2026517" y="415572"/>
                  <a:pt x="2041743" y="425885"/>
                  <a:pt x="2054269" y="438411"/>
                </a:cubicBezTo>
                <a:cubicBezTo>
                  <a:pt x="2078225" y="510278"/>
                  <a:pt x="2049640" y="443196"/>
                  <a:pt x="2104373" y="513567"/>
                </a:cubicBezTo>
                <a:cubicBezTo>
                  <a:pt x="2122858" y="537333"/>
                  <a:pt x="2144956" y="560159"/>
                  <a:pt x="2154477" y="588723"/>
                </a:cubicBezTo>
                <a:cubicBezTo>
                  <a:pt x="2164665" y="619286"/>
                  <a:pt x="2167773" y="639597"/>
                  <a:pt x="2192055" y="663879"/>
                </a:cubicBezTo>
                <a:cubicBezTo>
                  <a:pt x="2202700" y="674524"/>
                  <a:pt x="2218303" y="679018"/>
                  <a:pt x="2229633" y="688931"/>
                </a:cubicBezTo>
                <a:cubicBezTo>
                  <a:pt x="2346873" y="791517"/>
                  <a:pt x="2245280" y="720240"/>
                  <a:pt x="2329841" y="776614"/>
                </a:cubicBezTo>
                <a:cubicBezTo>
                  <a:pt x="2419355" y="910885"/>
                  <a:pt x="2279958" y="707112"/>
                  <a:pt x="2392471" y="851770"/>
                </a:cubicBezTo>
                <a:cubicBezTo>
                  <a:pt x="2410956" y="875536"/>
                  <a:pt x="2425874" y="901874"/>
                  <a:pt x="2442576" y="926926"/>
                </a:cubicBezTo>
                <a:cubicBezTo>
                  <a:pt x="2450927" y="939452"/>
                  <a:pt x="2462867" y="950222"/>
                  <a:pt x="2467628" y="964504"/>
                </a:cubicBezTo>
                <a:cubicBezTo>
                  <a:pt x="2475979" y="989556"/>
                  <a:pt x="2478032" y="1017688"/>
                  <a:pt x="2492680" y="1039660"/>
                </a:cubicBezTo>
                <a:cubicBezTo>
                  <a:pt x="2501031" y="1052186"/>
                  <a:pt x="2511618" y="1063481"/>
                  <a:pt x="2517732" y="1077238"/>
                </a:cubicBezTo>
                <a:cubicBezTo>
                  <a:pt x="2577357" y="1211395"/>
                  <a:pt x="2511140" y="1104928"/>
                  <a:pt x="2567836" y="1189972"/>
                </a:cubicBezTo>
                <a:lnTo>
                  <a:pt x="2605414" y="1302707"/>
                </a:lnTo>
                <a:cubicBezTo>
                  <a:pt x="2609589" y="1315233"/>
                  <a:pt x="2614738" y="1327476"/>
                  <a:pt x="2617940" y="1340285"/>
                </a:cubicBezTo>
                <a:cubicBezTo>
                  <a:pt x="2622115" y="1356986"/>
                  <a:pt x="2625519" y="1373900"/>
                  <a:pt x="2630466" y="1390389"/>
                </a:cubicBezTo>
                <a:lnTo>
                  <a:pt x="2668044" y="1503123"/>
                </a:lnTo>
                <a:lnTo>
                  <a:pt x="2693096" y="1578279"/>
                </a:lnTo>
                <a:cubicBezTo>
                  <a:pt x="2697271" y="1590805"/>
                  <a:pt x="2698298" y="1604871"/>
                  <a:pt x="2705622" y="1615857"/>
                </a:cubicBezTo>
                <a:lnTo>
                  <a:pt x="2730674" y="1653435"/>
                </a:lnTo>
                <a:cubicBezTo>
                  <a:pt x="2772776" y="1779746"/>
                  <a:pt x="2708533" y="1583809"/>
                  <a:pt x="2755726" y="1741118"/>
                </a:cubicBezTo>
                <a:cubicBezTo>
                  <a:pt x="2763314" y="1766411"/>
                  <a:pt x="2772427" y="1791222"/>
                  <a:pt x="2780778" y="1816274"/>
                </a:cubicBezTo>
                <a:cubicBezTo>
                  <a:pt x="2784953" y="1828800"/>
                  <a:pt x="2790102" y="1841043"/>
                  <a:pt x="2793304" y="1853852"/>
                </a:cubicBezTo>
                <a:lnTo>
                  <a:pt x="2818356" y="1954060"/>
                </a:lnTo>
                <a:cubicBezTo>
                  <a:pt x="2822531" y="1970761"/>
                  <a:pt x="2825438" y="1987832"/>
                  <a:pt x="2830882" y="2004164"/>
                </a:cubicBezTo>
                <a:cubicBezTo>
                  <a:pt x="2835057" y="2016690"/>
                  <a:pt x="2840206" y="2028933"/>
                  <a:pt x="2843408" y="2041742"/>
                </a:cubicBezTo>
                <a:cubicBezTo>
                  <a:pt x="2848572" y="2062396"/>
                  <a:pt x="2851316" y="2083589"/>
                  <a:pt x="2855934" y="2104372"/>
                </a:cubicBezTo>
                <a:cubicBezTo>
                  <a:pt x="2859669" y="2121178"/>
                  <a:pt x="2865084" y="2137596"/>
                  <a:pt x="2868460" y="2154477"/>
                </a:cubicBezTo>
                <a:cubicBezTo>
                  <a:pt x="2873441" y="2179381"/>
                  <a:pt x="2876005" y="2204729"/>
                  <a:pt x="2880986" y="2229633"/>
                </a:cubicBezTo>
                <a:cubicBezTo>
                  <a:pt x="2884362" y="2246514"/>
                  <a:pt x="2889778" y="2262932"/>
                  <a:pt x="2893513" y="2279737"/>
                </a:cubicBezTo>
                <a:cubicBezTo>
                  <a:pt x="2898132" y="2300520"/>
                  <a:pt x="2901421" y="2321584"/>
                  <a:pt x="2906039" y="2342367"/>
                </a:cubicBezTo>
                <a:cubicBezTo>
                  <a:pt x="2909774" y="2359172"/>
                  <a:pt x="2914958" y="2375638"/>
                  <a:pt x="2918565" y="2392471"/>
                </a:cubicBezTo>
                <a:cubicBezTo>
                  <a:pt x="2945001" y="2515841"/>
                  <a:pt x="2940650" y="2496964"/>
                  <a:pt x="2956143" y="2605414"/>
                </a:cubicBezTo>
                <a:cubicBezTo>
                  <a:pt x="2948590" y="2786684"/>
                  <a:pt x="2958578" y="2843757"/>
                  <a:pt x="2931091" y="2981194"/>
                </a:cubicBezTo>
                <a:cubicBezTo>
                  <a:pt x="2927715" y="2998075"/>
                  <a:pt x="2923512" y="3014809"/>
                  <a:pt x="2918565" y="3031298"/>
                </a:cubicBezTo>
                <a:cubicBezTo>
                  <a:pt x="2910977" y="3056592"/>
                  <a:pt x="2901864" y="3081403"/>
                  <a:pt x="2893513" y="3106455"/>
                </a:cubicBezTo>
                <a:cubicBezTo>
                  <a:pt x="2889338" y="3118981"/>
                  <a:pt x="2888310" y="3133047"/>
                  <a:pt x="2880986" y="3144033"/>
                </a:cubicBezTo>
                <a:cubicBezTo>
                  <a:pt x="2769771" y="3310856"/>
                  <a:pt x="2929841" y="3063609"/>
                  <a:pt x="2843408" y="3219189"/>
                </a:cubicBezTo>
                <a:cubicBezTo>
                  <a:pt x="2828786" y="3245509"/>
                  <a:pt x="2802825" y="3265781"/>
                  <a:pt x="2793304" y="3294345"/>
                </a:cubicBezTo>
                <a:cubicBezTo>
                  <a:pt x="2771257" y="3360487"/>
                  <a:pt x="2788102" y="3320937"/>
                  <a:pt x="2730674" y="3407079"/>
                </a:cubicBezTo>
                <a:lnTo>
                  <a:pt x="2705622" y="3444657"/>
                </a:lnTo>
                <a:cubicBezTo>
                  <a:pt x="2697271" y="3457183"/>
                  <a:pt x="2691215" y="3471590"/>
                  <a:pt x="2680570" y="3482235"/>
                </a:cubicBezTo>
                <a:lnTo>
                  <a:pt x="2655518" y="3507288"/>
                </a:lnTo>
                <a:cubicBezTo>
                  <a:pt x="2647167" y="3532340"/>
                  <a:pt x="2645114" y="3560472"/>
                  <a:pt x="2630466" y="3582444"/>
                </a:cubicBezTo>
                <a:lnTo>
                  <a:pt x="2555310" y="3695178"/>
                </a:lnTo>
                <a:lnTo>
                  <a:pt x="2530258" y="3732756"/>
                </a:lnTo>
                <a:cubicBezTo>
                  <a:pt x="2521907" y="3745282"/>
                  <a:pt x="2517732" y="3761983"/>
                  <a:pt x="2505206" y="3770334"/>
                </a:cubicBezTo>
                <a:lnTo>
                  <a:pt x="2430049" y="3820438"/>
                </a:lnTo>
                <a:cubicBezTo>
                  <a:pt x="2417523" y="3828789"/>
                  <a:pt x="2403116" y="3834845"/>
                  <a:pt x="2392471" y="3845490"/>
                </a:cubicBezTo>
                <a:lnTo>
                  <a:pt x="2317315" y="3920646"/>
                </a:lnTo>
                <a:cubicBezTo>
                  <a:pt x="2304789" y="3933172"/>
                  <a:pt x="2296543" y="3952623"/>
                  <a:pt x="2279737" y="3958225"/>
                </a:cubicBezTo>
                <a:cubicBezTo>
                  <a:pt x="2142690" y="4003907"/>
                  <a:pt x="2350273" y="3931051"/>
                  <a:pt x="2204581" y="3995803"/>
                </a:cubicBezTo>
                <a:cubicBezTo>
                  <a:pt x="2180450" y="4006528"/>
                  <a:pt x="2154477" y="4012504"/>
                  <a:pt x="2129425" y="4020855"/>
                </a:cubicBezTo>
                <a:lnTo>
                  <a:pt x="2091847" y="4033381"/>
                </a:lnTo>
                <a:lnTo>
                  <a:pt x="1979113" y="4070959"/>
                </a:lnTo>
                <a:cubicBezTo>
                  <a:pt x="1966587" y="4075134"/>
                  <a:pt x="1954558" y="4081314"/>
                  <a:pt x="1941534" y="4083485"/>
                </a:cubicBezTo>
                <a:lnTo>
                  <a:pt x="1866378" y="4096011"/>
                </a:lnTo>
                <a:lnTo>
                  <a:pt x="1703540" y="4083485"/>
                </a:lnTo>
                <a:cubicBezTo>
                  <a:pt x="1655349" y="4079104"/>
                  <a:pt x="1579622" y="4072464"/>
                  <a:pt x="1528176" y="4058433"/>
                </a:cubicBezTo>
                <a:cubicBezTo>
                  <a:pt x="1502699" y="4051485"/>
                  <a:pt x="1478071" y="4041732"/>
                  <a:pt x="1453019" y="4033381"/>
                </a:cubicBezTo>
                <a:lnTo>
                  <a:pt x="1302707" y="3983277"/>
                </a:lnTo>
                <a:lnTo>
                  <a:pt x="1189973" y="3945698"/>
                </a:lnTo>
                <a:lnTo>
                  <a:pt x="1152395" y="3933172"/>
                </a:lnTo>
                <a:cubicBezTo>
                  <a:pt x="1139869" y="3928997"/>
                  <a:pt x="1125803" y="3927970"/>
                  <a:pt x="1114817" y="3920646"/>
                </a:cubicBezTo>
                <a:cubicBezTo>
                  <a:pt x="930953" y="3798072"/>
                  <a:pt x="1124371" y="3922527"/>
                  <a:pt x="989556" y="3845490"/>
                </a:cubicBezTo>
                <a:cubicBezTo>
                  <a:pt x="921566" y="3806639"/>
                  <a:pt x="983297" y="3830878"/>
                  <a:pt x="914400" y="3807912"/>
                </a:cubicBezTo>
                <a:cubicBezTo>
                  <a:pt x="901874" y="3795386"/>
                  <a:pt x="890431" y="3781675"/>
                  <a:pt x="876822" y="3770334"/>
                </a:cubicBezTo>
                <a:cubicBezTo>
                  <a:pt x="831113" y="3732243"/>
                  <a:pt x="842113" y="3759707"/>
                  <a:pt x="801666" y="3707704"/>
                </a:cubicBezTo>
                <a:cubicBezTo>
                  <a:pt x="783181" y="3683938"/>
                  <a:pt x="768263" y="3657600"/>
                  <a:pt x="751562" y="3632548"/>
                </a:cubicBezTo>
                <a:lnTo>
                  <a:pt x="676406" y="3519814"/>
                </a:lnTo>
                <a:cubicBezTo>
                  <a:pt x="668055" y="3507288"/>
                  <a:pt x="663880" y="3490586"/>
                  <a:pt x="651354" y="3482235"/>
                </a:cubicBezTo>
                <a:cubicBezTo>
                  <a:pt x="623454" y="3463635"/>
                  <a:pt x="609120" y="3457627"/>
                  <a:pt x="588723" y="3432131"/>
                </a:cubicBezTo>
                <a:cubicBezTo>
                  <a:pt x="579318" y="3420376"/>
                  <a:pt x="575001" y="3404466"/>
                  <a:pt x="563671" y="3394553"/>
                </a:cubicBezTo>
                <a:cubicBezTo>
                  <a:pt x="541012" y="3374726"/>
                  <a:pt x="488515" y="3344449"/>
                  <a:pt x="488515" y="3344449"/>
                </a:cubicBezTo>
                <a:cubicBezTo>
                  <a:pt x="484340" y="3331923"/>
                  <a:pt x="484237" y="3317181"/>
                  <a:pt x="475989" y="3306871"/>
                </a:cubicBezTo>
                <a:cubicBezTo>
                  <a:pt x="466585" y="3295116"/>
                  <a:pt x="446390" y="3294585"/>
                  <a:pt x="438411" y="3281819"/>
                </a:cubicBezTo>
                <a:cubicBezTo>
                  <a:pt x="424415" y="3259426"/>
                  <a:pt x="421710" y="3231715"/>
                  <a:pt x="413359" y="3206663"/>
                </a:cubicBezTo>
                <a:lnTo>
                  <a:pt x="388307" y="3131507"/>
                </a:lnTo>
                <a:cubicBezTo>
                  <a:pt x="384132" y="3118981"/>
                  <a:pt x="383105" y="3104915"/>
                  <a:pt x="375781" y="3093929"/>
                </a:cubicBezTo>
                <a:lnTo>
                  <a:pt x="350729" y="3056351"/>
                </a:lnTo>
                <a:lnTo>
                  <a:pt x="288099" y="2868460"/>
                </a:lnTo>
                <a:cubicBezTo>
                  <a:pt x="283924" y="2855934"/>
                  <a:pt x="286559" y="2838206"/>
                  <a:pt x="275573" y="2830882"/>
                </a:cubicBezTo>
                <a:cubicBezTo>
                  <a:pt x="216023" y="2791182"/>
                  <a:pt x="252276" y="2810590"/>
                  <a:pt x="162839" y="2780778"/>
                </a:cubicBezTo>
                <a:cubicBezTo>
                  <a:pt x="133057" y="2770851"/>
                  <a:pt x="106610" y="2760968"/>
                  <a:pt x="75156" y="2755726"/>
                </a:cubicBezTo>
                <a:cubicBezTo>
                  <a:pt x="66919" y="2754353"/>
                  <a:pt x="35490" y="2797479"/>
                  <a:pt x="25052" y="2780778"/>
                </a:cubicBezTo>
                <a:close/>
              </a:path>
            </a:pathLst>
          </a:custGeom>
          <a:solidFill>
            <a:srgbClr val="F1C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0DFF366-23DB-6447-B6E8-4F2B346DA40F}"/>
              </a:ext>
            </a:extLst>
          </p:cNvPr>
          <p:cNvSpPr/>
          <p:nvPr/>
        </p:nvSpPr>
        <p:spPr>
          <a:xfrm rot="19415859">
            <a:off x="5231320" y="3978821"/>
            <a:ext cx="3109534" cy="1154884"/>
          </a:xfrm>
          <a:custGeom>
            <a:avLst/>
            <a:gdLst/>
            <a:ahLst/>
            <a:cxnLst/>
            <a:rect l="l" t="t" r="r" b="b"/>
            <a:pathLst>
              <a:path w="3901440" h="1053389">
                <a:moveTo>
                  <a:pt x="0" y="0"/>
                </a:moveTo>
                <a:lnTo>
                  <a:pt x="3901440" y="0"/>
                </a:lnTo>
                <a:lnTo>
                  <a:pt x="3901440" y="1053389"/>
                </a:lnTo>
                <a:lnTo>
                  <a:pt x="0" y="1053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034E2A5A-53F5-4C46-952E-30AEF6DF792E}"/>
              </a:ext>
            </a:extLst>
          </p:cNvPr>
          <p:cNvSpPr/>
          <p:nvPr/>
        </p:nvSpPr>
        <p:spPr>
          <a:xfrm rot="5105927" flipH="1">
            <a:off x="3470552" y="3286749"/>
            <a:ext cx="1449619" cy="1252737"/>
          </a:xfrm>
          <a:custGeom>
            <a:avLst/>
            <a:gdLst/>
            <a:ahLst/>
            <a:cxnLst/>
            <a:rect l="l" t="t" r="r" b="b"/>
            <a:pathLst>
              <a:path w="3193143" h="2926080">
                <a:moveTo>
                  <a:pt x="0" y="0"/>
                </a:moveTo>
                <a:lnTo>
                  <a:pt x="3193143" y="0"/>
                </a:lnTo>
                <a:lnTo>
                  <a:pt x="3193143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37BDD-94F8-EC46-9A37-CF83E193F44F}"/>
              </a:ext>
            </a:extLst>
          </p:cNvPr>
          <p:cNvSpPr txBox="1"/>
          <p:nvPr/>
        </p:nvSpPr>
        <p:spPr>
          <a:xfrm>
            <a:off x="5501882" y="1680440"/>
            <a:ext cx="405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Unbelieving Israelites (20)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35EBE17-DBC6-DD45-8294-E9D8EB56F72D}"/>
              </a:ext>
            </a:extLst>
          </p:cNvPr>
          <p:cNvSpPr/>
          <p:nvPr/>
        </p:nvSpPr>
        <p:spPr>
          <a:xfrm rot="20358582">
            <a:off x="6028781" y="2928197"/>
            <a:ext cx="299628" cy="1550496"/>
          </a:xfrm>
          <a:prstGeom prst="downArrow">
            <a:avLst>
              <a:gd name="adj1" fmla="val 36577"/>
              <a:gd name="adj2" fmla="val 100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D397598-5656-E841-8122-778516A424C9}"/>
              </a:ext>
            </a:extLst>
          </p:cNvPr>
          <p:cNvSpPr/>
          <p:nvPr/>
        </p:nvSpPr>
        <p:spPr>
          <a:xfrm rot="754971">
            <a:off x="8144002" y="3052818"/>
            <a:ext cx="398211" cy="2342233"/>
          </a:xfrm>
          <a:prstGeom prst="downArrow">
            <a:avLst>
              <a:gd name="adj1" fmla="val 36577"/>
              <a:gd name="adj2" fmla="val 100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67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057" y="308323"/>
            <a:ext cx="5763715" cy="6549677"/>
          </a:xfrm>
          <a:custGeom>
            <a:avLst/>
            <a:gdLst/>
            <a:ahLst/>
            <a:cxnLst/>
            <a:rect l="l" t="t" r="r" b="b"/>
            <a:pathLst>
              <a:path w="6147963" h="6986322">
                <a:moveTo>
                  <a:pt x="0" y="0"/>
                </a:moveTo>
                <a:lnTo>
                  <a:pt x="6147963" y="0"/>
                </a:lnTo>
                <a:lnTo>
                  <a:pt x="6147963" y="6986322"/>
                </a:lnTo>
                <a:lnTo>
                  <a:pt x="0" y="6986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CFD99-AE98-1649-AF99-44CA6DCB1692}"/>
              </a:ext>
            </a:extLst>
          </p:cNvPr>
          <p:cNvSpPr txBox="1"/>
          <p:nvPr/>
        </p:nvSpPr>
        <p:spPr>
          <a:xfrm rot="16200000">
            <a:off x="2577915" y="4427182"/>
            <a:ext cx="142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ISRAEL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F4BB567-E279-7941-BFA1-242B25E4CFD7}"/>
              </a:ext>
            </a:extLst>
          </p:cNvPr>
          <p:cNvSpPr/>
          <p:nvPr/>
        </p:nvSpPr>
        <p:spPr>
          <a:xfrm>
            <a:off x="3244241" y="826718"/>
            <a:ext cx="2956143" cy="4096011"/>
          </a:xfrm>
          <a:custGeom>
            <a:avLst/>
            <a:gdLst>
              <a:gd name="connsiteX0" fmla="*/ 25052 w 2956143"/>
              <a:gd name="connsiteY0" fmla="*/ 2780778 h 4096011"/>
              <a:gd name="connsiteX1" fmla="*/ 12526 w 2956143"/>
              <a:gd name="connsiteY1" fmla="*/ 2655518 h 4096011"/>
              <a:gd name="connsiteX2" fmla="*/ 0 w 2956143"/>
              <a:gd name="connsiteY2" fmla="*/ 2580362 h 4096011"/>
              <a:gd name="connsiteX3" fmla="*/ 12526 w 2956143"/>
              <a:gd name="connsiteY3" fmla="*/ 2404997 h 4096011"/>
              <a:gd name="connsiteX4" fmla="*/ 37578 w 2956143"/>
              <a:gd name="connsiteY4" fmla="*/ 1903956 h 4096011"/>
              <a:gd name="connsiteX5" fmla="*/ 100208 w 2956143"/>
              <a:gd name="connsiteY5" fmla="*/ 1791222 h 4096011"/>
              <a:gd name="connsiteX6" fmla="*/ 112734 w 2956143"/>
              <a:gd name="connsiteY6" fmla="*/ 1753644 h 4096011"/>
              <a:gd name="connsiteX7" fmla="*/ 187891 w 2956143"/>
              <a:gd name="connsiteY7" fmla="*/ 1703540 h 4096011"/>
              <a:gd name="connsiteX8" fmla="*/ 288099 w 2956143"/>
              <a:gd name="connsiteY8" fmla="*/ 1615857 h 4096011"/>
              <a:gd name="connsiteX9" fmla="*/ 325677 w 2956143"/>
              <a:gd name="connsiteY9" fmla="*/ 1590805 h 4096011"/>
              <a:gd name="connsiteX10" fmla="*/ 350729 w 2956143"/>
              <a:gd name="connsiteY10" fmla="*/ 1553227 h 4096011"/>
              <a:gd name="connsiteX11" fmla="*/ 501041 w 2956143"/>
              <a:gd name="connsiteY11" fmla="*/ 1478071 h 4096011"/>
              <a:gd name="connsiteX12" fmla="*/ 538619 w 2956143"/>
              <a:gd name="connsiteY12" fmla="*/ 1440493 h 4096011"/>
              <a:gd name="connsiteX13" fmla="*/ 563671 w 2956143"/>
              <a:gd name="connsiteY13" fmla="*/ 1402915 h 4096011"/>
              <a:gd name="connsiteX14" fmla="*/ 601249 w 2956143"/>
              <a:gd name="connsiteY14" fmla="*/ 1390389 h 4096011"/>
              <a:gd name="connsiteX15" fmla="*/ 626302 w 2956143"/>
              <a:gd name="connsiteY15" fmla="*/ 1365337 h 4096011"/>
              <a:gd name="connsiteX16" fmla="*/ 701458 w 2956143"/>
              <a:gd name="connsiteY16" fmla="*/ 1340285 h 4096011"/>
              <a:gd name="connsiteX17" fmla="*/ 739036 w 2956143"/>
              <a:gd name="connsiteY17" fmla="*/ 1327759 h 4096011"/>
              <a:gd name="connsiteX18" fmla="*/ 776614 w 2956143"/>
              <a:gd name="connsiteY18" fmla="*/ 1302707 h 4096011"/>
              <a:gd name="connsiteX19" fmla="*/ 801666 w 2956143"/>
              <a:gd name="connsiteY19" fmla="*/ 1265129 h 4096011"/>
              <a:gd name="connsiteX20" fmla="*/ 839244 w 2956143"/>
              <a:gd name="connsiteY20" fmla="*/ 1240077 h 4096011"/>
              <a:gd name="connsiteX21" fmla="*/ 889348 w 2956143"/>
              <a:gd name="connsiteY21" fmla="*/ 1164920 h 4096011"/>
              <a:gd name="connsiteX22" fmla="*/ 914400 w 2956143"/>
              <a:gd name="connsiteY22" fmla="*/ 1127342 h 4096011"/>
              <a:gd name="connsiteX23" fmla="*/ 926926 w 2956143"/>
              <a:gd name="connsiteY23" fmla="*/ 1089764 h 4096011"/>
              <a:gd name="connsiteX24" fmla="*/ 1014608 w 2956143"/>
              <a:gd name="connsiteY24" fmla="*/ 977030 h 4096011"/>
              <a:gd name="connsiteX25" fmla="*/ 1039660 w 2956143"/>
              <a:gd name="connsiteY25" fmla="*/ 939452 h 4096011"/>
              <a:gd name="connsiteX26" fmla="*/ 1064713 w 2956143"/>
              <a:gd name="connsiteY26" fmla="*/ 914400 h 4096011"/>
              <a:gd name="connsiteX27" fmla="*/ 1089765 w 2956143"/>
              <a:gd name="connsiteY27" fmla="*/ 876822 h 4096011"/>
              <a:gd name="connsiteX28" fmla="*/ 1102291 w 2956143"/>
              <a:gd name="connsiteY28" fmla="*/ 839244 h 4096011"/>
              <a:gd name="connsiteX29" fmla="*/ 1139869 w 2956143"/>
              <a:gd name="connsiteY29" fmla="*/ 814192 h 4096011"/>
              <a:gd name="connsiteX30" fmla="*/ 1202499 w 2956143"/>
              <a:gd name="connsiteY30" fmla="*/ 626301 h 4096011"/>
              <a:gd name="connsiteX31" fmla="*/ 1215025 w 2956143"/>
              <a:gd name="connsiteY31" fmla="*/ 588723 h 4096011"/>
              <a:gd name="connsiteX32" fmla="*/ 1277655 w 2956143"/>
              <a:gd name="connsiteY32" fmla="*/ 475989 h 4096011"/>
              <a:gd name="connsiteX33" fmla="*/ 1315233 w 2956143"/>
              <a:gd name="connsiteY33" fmla="*/ 450937 h 4096011"/>
              <a:gd name="connsiteX34" fmla="*/ 1352811 w 2956143"/>
              <a:gd name="connsiteY34" fmla="*/ 338203 h 4096011"/>
              <a:gd name="connsiteX35" fmla="*/ 1377863 w 2956143"/>
              <a:gd name="connsiteY35" fmla="*/ 263046 h 4096011"/>
              <a:gd name="connsiteX36" fmla="*/ 1402915 w 2956143"/>
              <a:gd name="connsiteY36" fmla="*/ 137786 h 4096011"/>
              <a:gd name="connsiteX37" fmla="*/ 1415441 w 2956143"/>
              <a:gd name="connsiteY37" fmla="*/ 75156 h 4096011"/>
              <a:gd name="connsiteX38" fmla="*/ 1427967 w 2956143"/>
              <a:gd name="connsiteY38" fmla="*/ 37578 h 4096011"/>
              <a:gd name="connsiteX39" fmla="*/ 1503123 w 2956143"/>
              <a:gd name="connsiteY39" fmla="*/ 12526 h 4096011"/>
              <a:gd name="connsiteX40" fmla="*/ 1540702 w 2956143"/>
              <a:gd name="connsiteY40" fmla="*/ 0 h 4096011"/>
              <a:gd name="connsiteX41" fmla="*/ 1628384 w 2956143"/>
              <a:gd name="connsiteY41" fmla="*/ 37578 h 4096011"/>
              <a:gd name="connsiteX42" fmla="*/ 1716066 w 2956143"/>
              <a:gd name="connsiteY42" fmla="*/ 137786 h 4096011"/>
              <a:gd name="connsiteX43" fmla="*/ 1828800 w 2956143"/>
              <a:gd name="connsiteY43" fmla="*/ 175364 h 4096011"/>
              <a:gd name="connsiteX44" fmla="*/ 1866378 w 2956143"/>
              <a:gd name="connsiteY44" fmla="*/ 187890 h 4096011"/>
              <a:gd name="connsiteX45" fmla="*/ 1929008 w 2956143"/>
              <a:gd name="connsiteY45" fmla="*/ 263046 h 4096011"/>
              <a:gd name="connsiteX46" fmla="*/ 1954060 w 2956143"/>
              <a:gd name="connsiteY46" fmla="*/ 300625 h 4096011"/>
              <a:gd name="connsiteX47" fmla="*/ 1979113 w 2956143"/>
              <a:gd name="connsiteY47" fmla="*/ 325677 h 4096011"/>
              <a:gd name="connsiteX48" fmla="*/ 2004165 w 2956143"/>
              <a:gd name="connsiteY48" fmla="*/ 363255 h 4096011"/>
              <a:gd name="connsiteX49" fmla="*/ 2016691 w 2956143"/>
              <a:gd name="connsiteY49" fmla="*/ 400833 h 4096011"/>
              <a:gd name="connsiteX50" fmla="*/ 2054269 w 2956143"/>
              <a:gd name="connsiteY50" fmla="*/ 438411 h 4096011"/>
              <a:gd name="connsiteX51" fmla="*/ 2104373 w 2956143"/>
              <a:gd name="connsiteY51" fmla="*/ 513567 h 4096011"/>
              <a:gd name="connsiteX52" fmla="*/ 2154477 w 2956143"/>
              <a:gd name="connsiteY52" fmla="*/ 588723 h 4096011"/>
              <a:gd name="connsiteX53" fmla="*/ 2192055 w 2956143"/>
              <a:gd name="connsiteY53" fmla="*/ 663879 h 4096011"/>
              <a:gd name="connsiteX54" fmla="*/ 2229633 w 2956143"/>
              <a:gd name="connsiteY54" fmla="*/ 688931 h 4096011"/>
              <a:gd name="connsiteX55" fmla="*/ 2329841 w 2956143"/>
              <a:gd name="connsiteY55" fmla="*/ 776614 h 4096011"/>
              <a:gd name="connsiteX56" fmla="*/ 2392471 w 2956143"/>
              <a:gd name="connsiteY56" fmla="*/ 851770 h 4096011"/>
              <a:gd name="connsiteX57" fmla="*/ 2442576 w 2956143"/>
              <a:gd name="connsiteY57" fmla="*/ 926926 h 4096011"/>
              <a:gd name="connsiteX58" fmla="*/ 2467628 w 2956143"/>
              <a:gd name="connsiteY58" fmla="*/ 964504 h 4096011"/>
              <a:gd name="connsiteX59" fmla="*/ 2492680 w 2956143"/>
              <a:gd name="connsiteY59" fmla="*/ 1039660 h 4096011"/>
              <a:gd name="connsiteX60" fmla="*/ 2517732 w 2956143"/>
              <a:gd name="connsiteY60" fmla="*/ 1077238 h 4096011"/>
              <a:gd name="connsiteX61" fmla="*/ 2567836 w 2956143"/>
              <a:gd name="connsiteY61" fmla="*/ 1189972 h 4096011"/>
              <a:gd name="connsiteX62" fmla="*/ 2605414 w 2956143"/>
              <a:gd name="connsiteY62" fmla="*/ 1302707 h 4096011"/>
              <a:gd name="connsiteX63" fmla="*/ 2617940 w 2956143"/>
              <a:gd name="connsiteY63" fmla="*/ 1340285 h 4096011"/>
              <a:gd name="connsiteX64" fmla="*/ 2630466 w 2956143"/>
              <a:gd name="connsiteY64" fmla="*/ 1390389 h 4096011"/>
              <a:gd name="connsiteX65" fmla="*/ 2668044 w 2956143"/>
              <a:gd name="connsiteY65" fmla="*/ 1503123 h 4096011"/>
              <a:gd name="connsiteX66" fmla="*/ 2693096 w 2956143"/>
              <a:gd name="connsiteY66" fmla="*/ 1578279 h 4096011"/>
              <a:gd name="connsiteX67" fmla="*/ 2705622 w 2956143"/>
              <a:gd name="connsiteY67" fmla="*/ 1615857 h 4096011"/>
              <a:gd name="connsiteX68" fmla="*/ 2730674 w 2956143"/>
              <a:gd name="connsiteY68" fmla="*/ 1653435 h 4096011"/>
              <a:gd name="connsiteX69" fmla="*/ 2755726 w 2956143"/>
              <a:gd name="connsiteY69" fmla="*/ 1741118 h 4096011"/>
              <a:gd name="connsiteX70" fmla="*/ 2780778 w 2956143"/>
              <a:gd name="connsiteY70" fmla="*/ 1816274 h 4096011"/>
              <a:gd name="connsiteX71" fmla="*/ 2793304 w 2956143"/>
              <a:gd name="connsiteY71" fmla="*/ 1853852 h 4096011"/>
              <a:gd name="connsiteX72" fmla="*/ 2818356 w 2956143"/>
              <a:gd name="connsiteY72" fmla="*/ 1954060 h 4096011"/>
              <a:gd name="connsiteX73" fmla="*/ 2830882 w 2956143"/>
              <a:gd name="connsiteY73" fmla="*/ 2004164 h 4096011"/>
              <a:gd name="connsiteX74" fmla="*/ 2843408 w 2956143"/>
              <a:gd name="connsiteY74" fmla="*/ 2041742 h 4096011"/>
              <a:gd name="connsiteX75" fmla="*/ 2855934 w 2956143"/>
              <a:gd name="connsiteY75" fmla="*/ 2104372 h 4096011"/>
              <a:gd name="connsiteX76" fmla="*/ 2868460 w 2956143"/>
              <a:gd name="connsiteY76" fmla="*/ 2154477 h 4096011"/>
              <a:gd name="connsiteX77" fmla="*/ 2880986 w 2956143"/>
              <a:gd name="connsiteY77" fmla="*/ 2229633 h 4096011"/>
              <a:gd name="connsiteX78" fmla="*/ 2893513 w 2956143"/>
              <a:gd name="connsiteY78" fmla="*/ 2279737 h 4096011"/>
              <a:gd name="connsiteX79" fmla="*/ 2906039 w 2956143"/>
              <a:gd name="connsiteY79" fmla="*/ 2342367 h 4096011"/>
              <a:gd name="connsiteX80" fmla="*/ 2918565 w 2956143"/>
              <a:gd name="connsiteY80" fmla="*/ 2392471 h 4096011"/>
              <a:gd name="connsiteX81" fmla="*/ 2956143 w 2956143"/>
              <a:gd name="connsiteY81" fmla="*/ 2605414 h 4096011"/>
              <a:gd name="connsiteX82" fmla="*/ 2931091 w 2956143"/>
              <a:gd name="connsiteY82" fmla="*/ 2981194 h 4096011"/>
              <a:gd name="connsiteX83" fmla="*/ 2918565 w 2956143"/>
              <a:gd name="connsiteY83" fmla="*/ 3031298 h 4096011"/>
              <a:gd name="connsiteX84" fmla="*/ 2893513 w 2956143"/>
              <a:gd name="connsiteY84" fmla="*/ 3106455 h 4096011"/>
              <a:gd name="connsiteX85" fmla="*/ 2880986 w 2956143"/>
              <a:gd name="connsiteY85" fmla="*/ 3144033 h 4096011"/>
              <a:gd name="connsiteX86" fmla="*/ 2843408 w 2956143"/>
              <a:gd name="connsiteY86" fmla="*/ 3219189 h 4096011"/>
              <a:gd name="connsiteX87" fmla="*/ 2793304 w 2956143"/>
              <a:gd name="connsiteY87" fmla="*/ 3294345 h 4096011"/>
              <a:gd name="connsiteX88" fmla="*/ 2730674 w 2956143"/>
              <a:gd name="connsiteY88" fmla="*/ 3407079 h 4096011"/>
              <a:gd name="connsiteX89" fmla="*/ 2705622 w 2956143"/>
              <a:gd name="connsiteY89" fmla="*/ 3444657 h 4096011"/>
              <a:gd name="connsiteX90" fmla="*/ 2680570 w 2956143"/>
              <a:gd name="connsiteY90" fmla="*/ 3482235 h 4096011"/>
              <a:gd name="connsiteX91" fmla="*/ 2655518 w 2956143"/>
              <a:gd name="connsiteY91" fmla="*/ 3507288 h 4096011"/>
              <a:gd name="connsiteX92" fmla="*/ 2630466 w 2956143"/>
              <a:gd name="connsiteY92" fmla="*/ 3582444 h 4096011"/>
              <a:gd name="connsiteX93" fmla="*/ 2555310 w 2956143"/>
              <a:gd name="connsiteY93" fmla="*/ 3695178 h 4096011"/>
              <a:gd name="connsiteX94" fmla="*/ 2530258 w 2956143"/>
              <a:gd name="connsiteY94" fmla="*/ 3732756 h 4096011"/>
              <a:gd name="connsiteX95" fmla="*/ 2505206 w 2956143"/>
              <a:gd name="connsiteY95" fmla="*/ 3770334 h 4096011"/>
              <a:gd name="connsiteX96" fmla="*/ 2430049 w 2956143"/>
              <a:gd name="connsiteY96" fmla="*/ 3820438 h 4096011"/>
              <a:gd name="connsiteX97" fmla="*/ 2392471 w 2956143"/>
              <a:gd name="connsiteY97" fmla="*/ 3845490 h 4096011"/>
              <a:gd name="connsiteX98" fmla="*/ 2317315 w 2956143"/>
              <a:gd name="connsiteY98" fmla="*/ 3920646 h 4096011"/>
              <a:gd name="connsiteX99" fmla="*/ 2279737 w 2956143"/>
              <a:gd name="connsiteY99" fmla="*/ 3958225 h 4096011"/>
              <a:gd name="connsiteX100" fmla="*/ 2204581 w 2956143"/>
              <a:gd name="connsiteY100" fmla="*/ 3995803 h 4096011"/>
              <a:gd name="connsiteX101" fmla="*/ 2129425 w 2956143"/>
              <a:gd name="connsiteY101" fmla="*/ 4020855 h 4096011"/>
              <a:gd name="connsiteX102" fmla="*/ 2091847 w 2956143"/>
              <a:gd name="connsiteY102" fmla="*/ 4033381 h 4096011"/>
              <a:gd name="connsiteX103" fmla="*/ 1979113 w 2956143"/>
              <a:gd name="connsiteY103" fmla="*/ 4070959 h 4096011"/>
              <a:gd name="connsiteX104" fmla="*/ 1941534 w 2956143"/>
              <a:gd name="connsiteY104" fmla="*/ 4083485 h 4096011"/>
              <a:gd name="connsiteX105" fmla="*/ 1866378 w 2956143"/>
              <a:gd name="connsiteY105" fmla="*/ 4096011 h 4096011"/>
              <a:gd name="connsiteX106" fmla="*/ 1703540 w 2956143"/>
              <a:gd name="connsiteY106" fmla="*/ 4083485 h 4096011"/>
              <a:gd name="connsiteX107" fmla="*/ 1528176 w 2956143"/>
              <a:gd name="connsiteY107" fmla="*/ 4058433 h 4096011"/>
              <a:gd name="connsiteX108" fmla="*/ 1453019 w 2956143"/>
              <a:gd name="connsiteY108" fmla="*/ 4033381 h 4096011"/>
              <a:gd name="connsiteX109" fmla="*/ 1302707 w 2956143"/>
              <a:gd name="connsiteY109" fmla="*/ 3983277 h 4096011"/>
              <a:gd name="connsiteX110" fmla="*/ 1189973 w 2956143"/>
              <a:gd name="connsiteY110" fmla="*/ 3945698 h 4096011"/>
              <a:gd name="connsiteX111" fmla="*/ 1152395 w 2956143"/>
              <a:gd name="connsiteY111" fmla="*/ 3933172 h 4096011"/>
              <a:gd name="connsiteX112" fmla="*/ 1114817 w 2956143"/>
              <a:gd name="connsiteY112" fmla="*/ 3920646 h 4096011"/>
              <a:gd name="connsiteX113" fmla="*/ 989556 w 2956143"/>
              <a:gd name="connsiteY113" fmla="*/ 3845490 h 4096011"/>
              <a:gd name="connsiteX114" fmla="*/ 914400 w 2956143"/>
              <a:gd name="connsiteY114" fmla="*/ 3807912 h 4096011"/>
              <a:gd name="connsiteX115" fmla="*/ 876822 w 2956143"/>
              <a:gd name="connsiteY115" fmla="*/ 3770334 h 4096011"/>
              <a:gd name="connsiteX116" fmla="*/ 801666 w 2956143"/>
              <a:gd name="connsiteY116" fmla="*/ 3707704 h 4096011"/>
              <a:gd name="connsiteX117" fmla="*/ 751562 w 2956143"/>
              <a:gd name="connsiteY117" fmla="*/ 3632548 h 4096011"/>
              <a:gd name="connsiteX118" fmla="*/ 676406 w 2956143"/>
              <a:gd name="connsiteY118" fmla="*/ 3519814 h 4096011"/>
              <a:gd name="connsiteX119" fmla="*/ 651354 w 2956143"/>
              <a:gd name="connsiteY119" fmla="*/ 3482235 h 4096011"/>
              <a:gd name="connsiteX120" fmla="*/ 588723 w 2956143"/>
              <a:gd name="connsiteY120" fmla="*/ 3432131 h 4096011"/>
              <a:gd name="connsiteX121" fmla="*/ 563671 w 2956143"/>
              <a:gd name="connsiteY121" fmla="*/ 3394553 h 4096011"/>
              <a:gd name="connsiteX122" fmla="*/ 488515 w 2956143"/>
              <a:gd name="connsiteY122" fmla="*/ 3344449 h 4096011"/>
              <a:gd name="connsiteX123" fmla="*/ 475989 w 2956143"/>
              <a:gd name="connsiteY123" fmla="*/ 3306871 h 4096011"/>
              <a:gd name="connsiteX124" fmla="*/ 438411 w 2956143"/>
              <a:gd name="connsiteY124" fmla="*/ 3281819 h 4096011"/>
              <a:gd name="connsiteX125" fmla="*/ 413359 w 2956143"/>
              <a:gd name="connsiteY125" fmla="*/ 3206663 h 4096011"/>
              <a:gd name="connsiteX126" fmla="*/ 388307 w 2956143"/>
              <a:gd name="connsiteY126" fmla="*/ 3131507 h 4096011"/>
              <a:gd name="connsiteX127" fmla="*/ 375781 w 2956143"/>
              <a:gd name="connsiteY127" fmla="*/ 3093929 h 4096011"/>
              <a:gd name="connsiteX128" fmla="*/ 350729 w 2956143"/>
              <a:gd name="connsiteY128" fmla="*/ 3056351 h 4096011"/>
              <a:gd name="connsiteX129" fmla="*/ 288099 w 2956143"/>
              <a:gd name="connsiteY129" fmla="*/ 2868460 h 4096011"/>
              <a:gd name="connsiteX130" fmla="*/ 275573 w 2956143"/>
              <a:gd name="connsiteY130" fmla="*/ 2830882 h 4096011"/>
              <a:gd name="connsiteX131" fmla="*/ 162839 w 2956143"/>
              <a:gd name="connsiteY131" fmla="*/ 2780778 h 4096011"/>
              <a:gd name="connsiteX132" fmla="*/ 75156 w 2956143"/>
              <a:gd name="connsiteY132" fmla="*/ 2755726 h 4096011"/>
              <a:gd name="connsiteX133" fmla="*/ 25052 w 2956143"/>
              <a:gd name="connsiteY133" fmla="*/ 2780778 h 409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2956143" h="4096011">
                <a:moveTo>
                  <a:pt x="25052" y="2780778"/>
                </a:moveTo>
                <a:cubicBezTo>
                  <a:pt x="14614" y="2764077"/>
                  <a:pt x="17731" y="2697156"/>
                  <a:pt x="12526" y="2655518"/>
                </a:cubicBezTo>
                <a:cubicBezTo>
                  <a:pt x="9376" y="2630317"/>
                  <a:pt x="0" y="2605760"/>
                  <a:pt x="0" y="2580362"/>
                </a:cubicBezTo>
                <a:cubicBezTo>
                  <a:pt x="0" y="2521758"/>
                  <a:pt x="9599" y="2463528"/>
                  <a:pt x="12526" y="2404997"/>
                </a:cubicBezTo>
                <a:cubicBezTo>
                  <a:pt x="17047" y="2314581"/>
                  <a:pt x="22845" y="2029186"/>
                  <a:pt x="37578" y="1903956"/>
                </a:cubicBezTo>
                <a:cubicBezTo>
                  <a:pt x="44446" y="1845575"/>
                  <a:pt x="77393" y="1859666"/>
                  <a:pt x="100208" y="1791222"/>
                </a:cubicBezTo>
                <a:cubicBezTo>
                  <a:pt x="104383" y="1778696"/>
                  <a:pt x="103398" y="1762980"/>
                  <a:pt x="112734" y="1753644"/>
                </a:cubicBezTo>
                <a:cubicBezTo>
                  <a:pt x="134024" y="1732354"/>
                  <a:pt x="187891" y="1703540"/>
                  <a:pt x="187891" y="1703540"/>
                </a:cubicBezTo>
                <a:cubicBezTo>
                  <a:pt x="229644" y="1640910"/>
                  <a:pt x="200418" y="1674312"/>
                  <a:pt x="288099" y="1615857"/>
                </a:cubicBezTo>
                <a:lnTo>
                  <a:pt x="325677" y="1590805"/>
                </a:lnTo>
                <a:cubicBezTo>
                  <a:pt x="334028" y="1578279"/>
                  <a:pt x="337963" y="1561206"/>
                  <a:pt x="350729" y="1553227"/>
                </a:cubicBezTo>
                <a:cubicBezTo>
                  <a:pt x="459398" y="1485309"/>
                  <a:pt x="398270" y="1580842"/>
                  <a:pt x="501041" y="1478071"/>
                </a:cubicBezTo>
                <a:cubicBezTo>
                  <a:pt x="513567" y="1465545"/>
                  <a:pt x="527278" y="1454102"/>
                  <a:pt x="538619" y="1440493"/>
                </a:cubicBezTo>
                <a:cubicBezTo>
                  <a:pt x="548257" y="1428928"/>
                  <a:pt x="551916" y="1412319"/>
                  <a:pt x="563671" y="1402915"/>
                </a:cubicBezTo>
                <a:cubicBezTo>
                  <a:pt x="573981" y="1394667"/>
                  <a:pt x="588723" y="1394564"/>
                  <a:pt x="601249" y="1390389"/>
                </a:cubicBezTo>
                <a:cubicBezTo>
                  <a:pt x="609600" y="1382038"/>
                  <a:pt x="615739" y="1370618"/>
                  <a:pt x="626302" y="1365337"/>
                </a:cubicBezTo>
                <a:cubicBezTo>
                  <a:pt x="649921" y="1353527"/>
                  <a:pt x="676406" y="1348636"/>
                  <a:pt x="701458" y="1340285"/>
                </a:cubicBezTo>
                <a:cubicBezTo>
                  <a:pt x="713984" y="1336110"/>
                  <a:pt x="728050" y="1335083"/>
                  <a:pt x="739036" y="1327759"/>
                </a:cubicBezTo>
                <a:lnTo>
                  <a:pt x="776614" y="1302707"/>
                </a:lnTo>
                <a:cubicBezTo>
                  <a:pt x="784965" y="1290181"/>
                  <a:pt x="791021" y="1275774"/>
                  <a:pt x="801666" y="1265129"/>
                </a:cubicBezTo>
                <a:cubicBezTo>
                  <a:pt x="812311" y="1254484"/>
                  <a:pt x="829331" y="1251407"/>
                  <a:pt x="839244" y="1240077"/>
                </a:cubicBezTo>
                <a:cubicBezTo>
                  <a:pt x="859071" y="1217418"/>
                  <a:pt x="872647" y="1189972"/>
                  <a:pt x="889348" y="1164920"/>
                </a:cubicBezTo>
                <a:cubicBezTo>
                  <a:pt x="897699" y="1152394"/>
                  <a:pt x="909639" y="1141624"/>
                  <a:pt x="914400" y="1127342"/>
                </a:cubicBezTo>
                <a:cubicBezTo>
                  <a:pt x="918575" y="1114816"/>
                  <a:pt x="920514" y="1101306"/>
                  <a:pt x="926926" y="1089764"/>
                </a:cubicBezTo>
                <a:cubicBezTo>
                  <a:pt x="990243" y="975793"/>
                  <a:pt x="953747" y="1050063"/>
                  <a:pt x="1014608" y="977030"/>
                </a:cubicBezTo>
                <a:cubicBezTo>
                  <a:pt x="1024246" y="965465"/>
                  <a:pt x="1030255" y="951207"/>
                  <a:pt x="1039660" y="939452"/>
                </a:cubicBezTo>
                <a:cubicBezTo>
                  <a:pt x="1047038" y="930230"/>
                  <a:pt x="1057335" y="923622"/>
                  <a:pt x="1064713" y="914400"/>
                </a:cubicBezTo>
                <a:cubicBezTo>
                  <a:pt x="1074118" y="902645"/>
                  <a:pt x="1083032" y="890287"/>
                  <a:pt x="1089765" y="876822"/>
                </a:cubicBezTo>
                <a:cubicBezTo>
                  <a:pt x="1095670" y="865012"/>
                  <a:pt x="1094043" y="849554"/>
                  <a:pt x="1102291" y="839244"/>
                </a:cubicBezTo>
                <a:cubicBezTo>
                  <a:pt x="1111695" y="827489"/>
                  <a:pt x="1127343" y="822543"/>
                  <a:pt x="1139869" y="814192"/>
                </a:cubicBezTo>
                <a:lnTo>
                  <a:pt x="1202499" y="626301"/>
                </a:lnTo>
                <a:lnTo>
                  <a:pt x="1215025" y="588723"/>
                </a:lnTo>
                <a:cubicBezTo>
                  <a:pt x="1228078" y="549564"/>
                  <a:pt x="1240737" y="500601"/>
                  <a:pt x="1277655" y="475989"/>
                </a:cubicBezTo>
                <a:lnTo>
                  <a:pt x="1315233" y="450937"/>
                </a:lnTo>
                <a:lnTo>
                  <a:pt x="1352811" y="338203"/>
                </a:lnTo>
                <a:cubicBezTo>
                  <a:pt x="1352812" y="338199"/>
                  <a:pt x="1377862" y="263049"/>
                  <a:pt x="1377863" y="263046"/>
                </a:cubicBezTo>
                <a:lnTo>
                  <a:pt x="1402915" y="137786"/>
                </a:lnTo>
                <a:cubicBezTo>
                  <a:pt x="1407090" y="116909"/>
                  <a:pt x="1408708" y="95354"/>
                  <a:pt x="1415441" y="75156"/>
                </a:cubicBezTo>
                <a:cubicBezTo>
                  <a:pt x="1419616" y="62630"/>
                  <a:pt x="1417223" y="45252"/>
                  <a:pt x="1427967" y="37578"/>
                </a:cubicBezTo>
                <a:cubicBezTo>
                  <a:pt x="1449455" y="22229"/>
                  <a:pt x="1478071" y="20877"/>
                  <a:pt x="1503123" y="12526"/>
                </a:cubicBezTo>
                <a:lnTo>
                  <a:pt x="1540702" y="0"/>
                </a:lnTo>
                <a:cubicBezTo>
                  <a:pt x="1573756" y="8264"/>
                  <a:pt x="1604163" y="9897"/>
                  <a:pt x="1628384" y="37578"/>
                </a:cubicBezTo>
                <a:cubicBezTo>
                  <a:pt x="1676875" y="92996"/>
                  <a:pt x="1658418" y="112165"/>
                  <a:pt x="1716066" y="137786"/>
                </a:cubicBezTo>
                <a:lnTo>
                  <a:pt x="1828800" y="175364"/>
                </a:lnTo>
                <a:lnTo>
                  <a:pt x="1866378" y="187890"/>
                </a:lnTo>
                <a:cubicBezTo>
                  <a:pt x="1928581" y="281194"/>
                  <a:pt x="1848632" y="166593"/>
                  <a:pt x="1929008" y="263046"/>
                </a:cubicBezTo>
                <a:cubicBezTo>
                  <a:pt x="1938646" y="274611"/>
                  <a:pt x="1944655" y="288869"/>
                  <a:pt x="1954060" y="300625"/>
                </a:cubicBezTo>
                <a:cubicBezTo>
                  <a:pt x="1961438" y="309847"/>
                  <a:pt x="1971735" y="316455"/>
                  <a:pt x="1979113" y="325677"/>
                </a:cubicBezTo>
                <a:cubicBezTo>
                  <a:pt x="1988518" y="337432"/>
                  <a:pt x="1997432" y="349790"/>
                  <a:pt x="2004165" y="363255"/>
                </a:cubicBezTo>
                <a:cubicBezTo>
                  <a:pt x="2010070" y="375065"/>
                  <a:pt x="2009367" y="389847"/>
                  <a:pt x="2016691" y="400833"/>
                </a:cubicBezTo>
                <a:cubicBezTo>
                  <a:pt x="2026517" y="415572"/>
                  <a:pt x="2041743" y="425885"/>
                  <a:pt x="2054269" y="438411"/>
                </a:cubicBezTo>
                <a:cubicBezTo>
                  <a:pt x="2078225" y="510278"/>
                  <a:pt x="2049640" y="443196"/>
                  <a:pt x="2104373" y="513567"/>
                </a:cubicBezTo>
                <a:cubicBezTo>
                  <a:pt x="2122858" y="537333"/>
                  <a:pt x="2144956" y="560159"/>
                  <a:pt x="2154477" y="588723"/>
                </a:cubicBezTo>
                <a:cubicBezTo>
                  <a:pt x="2164665" y="619286"/>
                  <a:pt x="2167773" y="639597"/>
                  <a:pt x="2192055" y="663879"/>
                </a:cubicBezTo>
                <a:cubicBezTo>
                  <a:pt x="2202700" y="674524"/>
                  <a:pt x="2218303" y="679018"/>
                  <a:pt x="2229633" y="688931"/>
                </a:cubicBezTo>
                <a:cubicBezTo>
                  <a:pt x="2346873" y="791517"/>
                  <a:pt x="2245280" y="720240"/>
                  <a:pt x="2329841" y="776614"/>
                </a:cubicBezTo>
                <a:cubicBezTo>
                  <a:pt x="2419355" y="910885"/>
                  <a:pt x="2279958" y="707112"/>
                  <a:pt x="2392471" y="851770"/>
                </a:cubicBezTo>
                <a:cubicBezTo>
                  <a:pt x="2410956" y="875536"/>
                  <a:pt x="2425874" y="901874"/>
                  <a:pt x="2442576" y="926926"/>
                </a:cubicBezTo>
                <a:cubicBezTo>
                  <a:pt x="2450927" y="939452"/>
                  <a:pt x="2462867" y="950222"/>
                  <a:pt x="2467628" y="964504"/>
                </a:cubicBezTo>
                <a:cubicBezTo>
                  <a:pt x="2475979" y="989556"/>
                  <a:pt x="2478032" y="1017688"/>
                  <a:pt x="2492680" y="1039660"/>
                </a:cubicBezTo>
                <a:cubicBezTo>
                  <a:pt x="2501031" y="1052186"/>
                  <a:pt x="2511618" y="1063481"/>
                  <a:pt x="2517732" y="1077238"/>
                </a:cubicBezTo>
                <a:cubicBezTo>
                  <a:pt x="2577357" y="1211395"/>
                  <a:pt x="2511140" y="1104928"/>
                  <a:pt x="2567836" y="1189972"/>
                </a:cubicBezTo>
                <a:lnTo>
                  <a:pt x="2605414" y="1302707"/>
                </a:lnTo>
                <a:cubicBezTo>
                  <a:pt x="2609589" y="1315233"/>
                  <a:pt x="2614738" y="1327476"/>
                  <a:pt x="2617940" y="1340285"/>
                </a:cubicBezTo>
                <a:cubicBezTo>
                  <a:pt x="2622115" y="1356986"/>
                  <a:pt x="2625519" y="1373900"/>
                  <a:pt x="2630466" y="1390389"/>
                </a:cubicBezTo>
                <a:lnTo>
                  <a:pt x="2668044" y="1503123"/>
                </a:lnTo>
                <a:lnTo>
                  <a:pt x="2693096" y="1578279"/>
                </a:lnTo>
                <a:cubicBezTo>
                  <a:pt x="2697271" y="1590805"/>
                  <a:pt x="2698298" y="1604871"/>
                  <a:pt x="2705622" y="1615857"/>
                </a:cubicBezTo>
                <a:lnTo>
                  <a:pt x="2730674" y="1653435"/>
                </a:lnTo>
                <a:cubicBezTo>
                  <a:pt x="2772776" y="1779746"/>
                  <a:pt x="2708533" y="1583809"/>
                  <a:pt x="2755726" y="1741118"/>
                </a:cubicBezTo>
                <a:cubicBezTo>
                  <a:pt x="2763314" y="1766411"/>
                  <a:pt x="2772427" y="1791222"/>
                  <a:pt x="2780778" y="1816274"/>
                </a:cubicBezTo>
                <a:cubicBezTo>
                  <a:pt x="2784953" y="1828800"/>
                  <a:pt x="2790102" y="1841043"/>
                  <a:pt x="2793304" y="1853852"/>
                </a:cubicBezTo>
                <a:lnTo>
                  <a:pt x="2818356" y="1954060"/>
                </a:lnTo>
                <a:cubicBezTo>
                  <a:pt x="2822531" y="1970761"/>
                  <a:pt x="2825438" y="1987832"/>
                  <a:pt x="2830882" y="2004164"/>
                </a:cubicBezTo>
                <a:cubicBezTo>
                  <a:pt x="2835057" y="2016690"/>
                  <a:pt x="2840206" y="2028933"/>
                  <a:pt x="2843408" y="2041742"/>
                </a:cubicBezTo>
                <a:cubicBezTo>
                  <a:pt x="2848572" y="2062396"/>
                  <a:pt x="2851316" y="2083589"/>
                  <a:pt x="2855934" y="2104372"/>
                </a:cubicBezTo>
                <a:cubicBezTo>
                  <a:pt x="2859669" y="2121178"/>
                  <a:pt x="2865084" y="2137596"/>
                  <a:pt x="2868460" y="2154477"/>
                </a:cubicBezTo>
                <a:cubicBezTo>
                  <a:pt x="2873441" y="2179381"/>
                  <a:pt x="2876005" y="2204729"/>
                  <a:pt x="2880986" y="2229633"/>
                </a:cubicBezTo>
                <a:cubicBezTo>
                  <a:pt x="2884362" y="2246514"/>
                  <a:pt x="2889778" y="2262932"/>
                  <a:pt x="2893513" y="2279737"/>
                </a:cubicBezTo>
                <a:cubicBezTo>
                  <a:pt x="2898132" y="2300520"/>
                  <a:pt x="2901421" y="2321584"/>
                  <a:pt x="2906039" y="2342367"/>
                </a:cubicBezTo>
                <a:cubicBezTo>
                  <a:pt x="2909774" y="2359172"/>
                  <a:pt x="2914958" y="2375638"/>
                  <a:pt x="2918565" y="2392471"/>
                </a:cubicBezTo>
                <a:cubicBezTo>
                  <a:pt x="2945001" y="2515841"/>
                  <a:pt x="2940650" y="2496964"/>
                  <a:pt x="2956143" y="2605414"/>
                </a:cubicBezTo>
                <a:cubicBezTo>
                  <a:pt x="2948590" y="2786684"/>
                  <a:pt x="2958578" y="2843757"/>
                  <a:pt x="2931091" y="2981194"/>
                </a:cubicBezTo>
                <a:cubicBezTo>
                  <a:pt x="2927715" y="2998075"/>
                  <a:pt x="2923512" y="3014809"/>
                  <a:pt x="2918565" y="3031298"/>
                </a:cubicBezTo>
                <a:cubicBezTo>
                  <a:pt x="2910977" y="3056592"/>
                  <a:pt x="2901864" y="3081403"/>
                  <a:pt x="2893513" y="3106455"/>
                </a:cubicBezTo>
                <a:cubicBezTo>
                  <a:pt x="2889338" y="3118981"/>
                  <a:pt x="2888310" y="3133047"/>
                  <a:pt x="2880986" y="3144033"/>
                </a:cubicBezTo>
                <a:cubicBezTo>
                  <a:pt x="2769771" y="3310856"/>
                  <a:pt x="2929841" y="3063609"/>
                  <a:pt x="2843408" y="3219189"/>
                </a:cubicBezTo>
                <a:cubicBezTo>
                  <a:pt x="2828786" y="3245509"/>
                  <a:pt x="2802825" y="3265781"/>
                  <a:pt x="2793304" y="3294345"/>
                </a:cubicBezTo>
                <a:cubicBezTo>
                  <a:pt x="2771257" y="3360487"/>
                  <a:pt x="2788102" y="3320937"/>
                  <a:pt x="2730674" y="3407079"/>
                </a:cubicBezTo>
                <a:lnTo>
                  <a:pt x="2705622" y="3444657"/>
                </a:lnTo>
                <a:cubicBezTo>
                  <a:pt x="2697271" y="3457183"/>
                  <a:pt x="2691215" y="3471590"/>
                  <a:pt x="2680570" y="3482235"/>
                </a:cubicBezTo>
                <a:lnTo>
                  <a:pt x="2655518" y="3507288"/>
                </a:lnTo>
                <a:cubicBezTo>
                  <a:pt x="2647167" y="3532340"/>
                  <a:pt x="2645114" y="3560472"/>
                  <a:pt x="2630466" y="3582444"/>
                </a:cubicBezTo>
                <a:lnTo>
                  <a:pt x="2555310" y="3695178"/>
                </a:lnTo>
                <a:lnTo>
                  <a:pt x="2530258" y="3732756"/>
                </a:lnTo>
                <a:cubicBezTo>
                  <a:pt x="2521907" y="3745282"/>
                  <a:pt x="2517732" y="3761983"/>
                  <a:pt x="2505206" y="3770334"/>
                </a:cubicBezTo>
                <a:lnTo>
                  <a:pt x="2430049" y="3820438"/>
                </a:lnTo>
                <a:cubicBezTo>
                  <a:pt x="2417523" y="3828789"/>
                  <a:pt x="2403116" y="3834845"/>
                  <a:pt x="2392471" y="3845490"/>
                </a:cubicBezTo>
                <a:lnTo>
                  <a:pt x="2317315" y="3920646"/>
                </a:lnTo>
                <a:cubicBezTo>
                  <a:pt x="2304789" y="3933172"/>
                  <a:pt x="2296543" y="3952623"/>
                  <a:pt x="2279737" y="3958225"/>
                </a:cubicBezTo>
                <a:cubicBezTo>
                  <a:pt x="2142690" y="4003907"/>
                  <a:pt x="2350273" y="3931051"/>
                  <a:pt x="2204581" y="3995803"/>
                </a:cubicBezTo>
                <a:cubicBezTo>
                  <a:pt x="2180450" y="4006528"/>
                  <a:pt x="2154477" y="4012504"/>
                  <a:pt x="2129425" y="4020855"/>
                </a:cubicBezTo>
                <a:lnTo>
                  <a:pt x="2091847" y="4033381"/>
                </a:lnTo>
                <a:lnTo>
                  <a:pt x="1979113" y="4070959"/>
                </a:lnTo>
                <a:cubicBezTo>
                  <a:pt x="1966587" y="4075134"/>
                  <a:pt x="1954558" y="4081314"/>
                  <a:pt x="1941534" y="4083485"/>
                </a:cubicBezTo>
                <a:lnTo>
                  <a:pt x="1866378" y="4096011"/>
                </a:lnTo>
                <a:lnTo>
                  <a:pt x="1703540" y="4083485"/>
                </a:lnTo>
                <a:cubicBezTo>
                  <a:pt x="1655349" y="4079104"/>
                  <a:pt x="1579622" y="4072464"/>
                  <a:pt x="1528176" y="4058433"/>
                </a:cubicBezTo>
                <a:cubicBezTo>
                  <a:pt x="1502699" y="4051485"/>
                  <a:pt x="1478071" y="4041732"/>
                  <a:pt x="1453019" y="4033381"/>
                </a:cubicBezTo>
                <a:lnTo>
                  <a:pt x="1302707" y="3983277"/>
                </a:lnTo>
                <a:lnTo>
                  <a:pt x="1189973" y="3945698"/>
                </a:lnTo>
                <a:lnTo>
                  <a:pt x="1152395" y="3933172"/>
                </a:lnTo>
                <a:cubicBezTo>
                  <a:pt x="1139869" y="3928997"/>
                  <a:pt x="1125803" y="3927970"/>
                  <a:pt x="1114817" y="3920646"/>
                </a:cubicBezTo>
                <a:cubicBezTo>
                  <a:pt x="930953" y="3798072"/>
                  <a:pt x="1124371" y="3922527"/>
                  <a:pt x="989556" y="3845490"/>
                </a:cubicBezTo>
                <a:cubicBezTo>
                  <a:pt x="921566" y="3806639"/>
                  <a:pt x="983297" y="3830878"/>
                  <a:pt x="914400" y="3807912"/>
                </a:cubicBezTo>
                <a:cubicBezTo>
                  <a:pt x="901874" y="3795386"/>
                  <a:pt x="890431" y="3781675"/>
                  <a:pt x="876822" y="3770334"/>
                </a:cubicBezTo>
                <a:cubicBezTo>
                  <a:pt x="831113" y="3732243"/>
                  <a:pt x="842113" y="3759707"/>
                  <a:pt x="801666" y="3707704"/>
                </a:cubicBezTo>
                <a:cubicBezTo>
                  <a:pt x="783181" y="3683938"/>
                  <a:pt x="768263" y="3657600"/>
                  <a:pt x="751562" y="3632548"/>
                </a:cubicBezTo>
                <a:lnTo>
                  <a:pt x="676406" y="3519814"/>
                </a:lnTo>
                <a:cubicBezTo>
                  <a:pt x="668055" y="3507288"/>
                  <a:pt x="663880" y="3490586"/>
                  <a:pt x="651354" y="3482235"/>
                </a:cubicBezTo>
                <a:cubicBezTo>
                  <a:pt x="623454" y="3463635"/>
                  <a:pt x="609120" y="3457627"/>
                  <a:pt x="588723" y="3432131"/>
                </a:cubicBezTo>
                <a:cubicBezTo>
                  <a:pt x="579318" y="3420376"/>
                  <a:pt x="575001" y="3404466"/>
                  <a:pt x="563671" y="3394553"/>
                </a:cubicBezTo>
                <a:cubicBezTo>
                  <a:pt x="541012" y="3374726"/>
                  <a:pt x="488515" y="3344449"/>
                  <a:pt x="488515" y="3344449"/>
                </a:cubicBezTo>
                <a:cubicBezTo>
                  <a:pt x="484340" y="3331923"/>
                  <a:pt x="484237" y="3317181"/>
                  <a:pt x="475989" y="3306871"/>
                </a:cubicBezTo>
                <a:cubicBezTo>
                  <a:pt x="466585" y="3295116"/>
                  <a:pt x="446390" y="3294585"/>
                  <a:pt x="438411" y="3281819"/>
                </a:cubicBezTo>
                <a:cubicBezTo>
                  <a:pt x="424415" y="3259426"/>
                  <a:pt x="421710" y="3231715"/>
                  <a:pt x="413359" y="3206663"/>
                </a:cubicBezTo>
                <a:lnTo>
                  <a:pt x="388307" y="3131507"/>
                </a:lnTo>
                <a:cubicBezTo>
                  <a:pt x="384132" y="3118981"/>
                  <a:pt x="383105" y="3104915"/>
                  <a:pt x="375781" y="3093929"/>
                </a:cubicBezTo>
                <a:lnTo>
                  <a:pt x="350729" y="3056351"/>
                </a:lnTo>
                <a:lnTo>
                  <a:pt x="288099" y="2868460"/>
                </a:lnTo>
                <a:cubicBezTo>
                  <a:pt x="283924" y="2855934"/>
                  <a:pt x="286559" y="2838206"/>
                  <a:pt x="275573" y="2830882"/>
                </a:cubicBezTo>
                <a:cubicBezTo>
                  <a:pt x="216023" y="2791182"/>
                  <a:pt x="252276" y="2810590"/>
                  <a:pt x="162839" y="2780778"/>
                </a:cubicBezTo>
                <a:cubicBezTo>
                  <a:pt x="133057" y="2770851"/>
                  <a:pt x="106610" y="2760968"/>
                  <a:pt x="75156" y="2755726"/>
                </a:cubicBezTo>
                <a:cubicBezTo>
                  <a:pt x="66919" y="2754353"/>
                  <a:pt x="35490" y="2797479"/>
                  <a:pt x="25052" y="2780778"/>
                </a:cubicBezTo>
                <a:close/>
              </a:path>
            </a:pathLst>
          </a:custGeom>
          <a:solidFill>
            <a:srgbClr val="F1C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2CECB218-2A3C-3047-AA8A-28494C4E2B74}"/>
              </a:ext>
            </a:extLst>
          </p:cNvPr>
          <p:cNvSpPr/>
          <p:nvPr/>
        </p:nvSpPr>
        <p:spPr>
          <a:xfrm rot="2879611" flipH="1">
            <a:off x="4002243" y="657955"/>
            <a:ext cx="832935" cy="2743200"/>
          </a:xfrm>
          <a:custGeom>
            <a:avLst/>
            <a:gdLst/>
            <a:ahLst/>
            <a:cxnLst/>
            <a:rect l="l" t="t" r="r" b="b"/>
            <a:pathLst>
              <a:path w="888464" h="2926080">
                <a:moveTo>
                  <a:pt x="888464" y="0"/>
                </a:moveTo>
                <a:lnTo>
                  <a:pt x="0" y="0"/>
                </a:lnTo>
                <a:lnTo>
                  <a:pt x="0" y="2926080"/>
                </a:lnTo>
                <a:lnTo>
                  <a:pt x="888464" y="2926080"/>
                </a:lnTo>
                <a:lnTo>
                  <a:pt x="8884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16D34972-CD22-9745-9FF5-B35F5E11CF34}"/>
              </a:ext>
            </a:extLst>
          </p:cNvPr>
          <p:cNvSpPr/>
          <p:nvPr/>
        </p:nvSpPr>
        <p:spPr>
          <a:xfrm rot="3249674" flipH="1">
            <a:off x="4052345" y="1352506"/>
            <a:ext cx="832935" cy="2743200"/>
          </a:xfrm>
          <a:custGeom>
            <a:avLst/>
            <a:gdLst/>
            <a:ahLst/>
            <a:cxnLst/>
            <a:rect l="l" t="t" r="r" b="b"/>
            <a:pathLst>
              <a:path w="888464" h="2926080">
                <a:moveTo>
                  <a:pt x="888464" y="0"/>
                </a:moveTo>
                <a:lnTo>
                  <a:pt x="0" y="0"/>
                </a:lnTo>
                <a:lnTo>
                  <a:pt x="0" y="2926080"/>
                </a:lnTo>
                <a:lnTo>
                  <a:pt x="888464" y="2926080"/>
                </a:lnTo>
                <a:lnTo>
                  <a:pt x="8884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7413D99C-A7EA-0440-BEF6-4549A4218551}"/>
              </a:ext>
            </a:extLst>
          </p:cNvPr>
          <p:cNvSpPr/>
          <p:nvPr/>
        </p:nvSpPr>
        <p:spPr>
          <a:xfrm rot="3249674" flipH="1">
            <a:off x="4280547" y="1798698"/>
            <a:ext cx="832935" cy="2743200"/>
          </a:xfrm>
          <a:custGeom>
            <a:avLst/>
            <a:gdLst/>
            <a:ahLst/>
            <a:cxnLst/>
            <a:rect l="l" t="t" r="r" b="b"/>
            <a:pathLst>
              <a:path w="888464" h="2926080">
                <a:moveTo>
                  <a:pt x="888464" y="0"/>
                </a:moveTo>
                <a:lnTo>
                  <a:pt x="0" y="0"/>
                </a:lnTo>
                <a:lnTo>
                  <a:pt x="0" y="2926080"/>
                </a:lnTo>
                <a:lnTo>
                  <a:pt x="888464" y="2926080"/>
                </a:lnTo>
                <a:lnTo>
                  <a:pt x="8884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AF5988-60E8-404E-A31D-4923309682F1}"/>
              </a:ext>
            </a:extLst>
          </p:cNvPr>
          <p:cNvSpPr txBox="1"/>
          <p:nvPr/>
        </p:nvSpPr>
        <p:spPr>
          <a:xfrm>
            <a:off x="6524281" y="4310996"/>
            <a:ext cx="2713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Believing Gentiles (17)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9D0597E9-9C9A-BC42-895F-B34946887F20}"/>
              </a:ext>
            </a:extLst>
          </p:cNvPr>
          <p:cNvSpPr/>
          <p:nvPr/>
        </p:nvSpPr>
        <p:spPr>
          <a:xfrm rot="8095132">
            <a:off x="5527012" y="3173603"/>
            <a:ext cx="299628" cy="1550496"/>
          </a:xfrm>
          <a:prstGeom prst="downArrow">
            <a:avLst>
              <a:gd name="adj1" fmla="val 36577"/>
              <a:gd name="adj2" fmla="val 100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64040FD1-B674-714D-9466-467D5835DDCA}"/>
              </a:ext>
            </a:extLst>
          </p:cNvPr>
          <p:cNvSpPr/>
          <p:nvPr/>
        </p:nvSpPr>
        <p:spPr>
          <a:xfrm rot="8837505">
            <a:off x="5832138" y="1961560"/>
            <a:ext cx="321025" cy="2358593"/>
          </a:xfrm>
          <a:prstGeom prst="downArrow">
            <a:avLst>
              <a:gd name="adj1" fmla="val 36577"/>
              <a:gd name="adj2" fmla="val 100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430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056" y="308323"/>
            <a:ext cx="5763715" cy="6549677"/>
          </a:xfrm>
          <a:custGeom>
            <a:avLst/>
            <a:gdLst/>
            <a:ahLst/>
            <a:cxnLst/>
            <a:rect l="l" t="t" r="r" b="b"/>
            <a:pathLst>
              <a:path w="6147963" h="6986322">
                <a:moveTo>
                  <a:pt x="0" y="0"/>
                </a:moveTo>
                <a:lnTo>
                  <a:pt x="6147963" y="0"/>
                </a:lnTo>
                <a:lnTo>
                  <a:pt x="6147963" y="6986322"/>
                </a:lnTo>
                <a:lnTo>
                  <a:pt x="0" y="6986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CFD99-AE98-1649-AF99-44CA6DCB1692}"/>
              </a:ext>
            </a:extLst>
          </p:cNvPr>
          <p:cNvSpPr txBox="1"/>
          <p:nvPr/>
        </p:nvSpPr>
        <p:spPr>
          <a:xfrm rot="16200000">
            <a:off x="2577915" y="4427182"/>
            <a:ext cx="142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ISRAEL</a:t>
            </a: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16D34972-CD22-9745-9FF5-B35F5E11CF34}"/>
              </a:ext>
            </a:extLst>
          </p:cNvPr>
          <p:cNvSpPr/>
          <p:nvPr/>
        </p:nvSpPr>
        <p:spPr>
          <a:xfrm rot="16615172">
            <a:off x="1332069" y="3183331"/>
            <a:ext cx="832935" cy="2743200"/>
          </a:xfrm>
          <a:custGeom>
            <a:avLst/>
            <a:gdLst/>
            <a:ahLst/>
            <a:cxnLst/>
            <a:rect l="l" t="t" r="r" b="b"/>
            <a:pathLst>
              <a:path w="888464" h="2926080">
                <a:moveTo>
                  <a:pt x="888464" y="0"/>
                </a:moveTo>
                <a:lnTo>
                  <a:pt x="0" y="0"/>
                </a:lnTo>
                <a:lnTo>
                  <a:pt x="0" y="2926080"/>
                </a:lnTo>
                <a:lnTo>
                  <a:pt x="888464" y="2926080"/>
                </a:lnTo>
                <a:lnTo>
                  <a:pt x="8884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AF5988-60E8-404E-A31D-4923309682F1}"/>
              </a:ext>
            </a:extLst>
          </p:cNvPr>
          <p:cNvSpPr txBox="1"/>
          <p:nvPr/>
        </p:nvSpPr>
        <p:spPr>
          <a:xfrm>
            <a:off x="6477783" y="609294"/>
            <a:ext cx="27138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Individual Israelites grafted back in with Gentile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Christians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(23)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F1987FA-3E3B-C34B-9A21-37A04B8C3B42}"/>
              </a:ext>
            </a:extLst>
          </p:cNvPr>
          <p:cNvSpPr/>
          <p:nvPr/>
        </p:nvSpPr>
        <p:spPr>
          <a:xfrm>
            <a:off x="3531235" y="3143435"/>
            <a:ext cx="2644097" cy="1603929"/>
          </a:xfrm>
          <a:custGeom>
            <a:avLst/>
            <a:gdLst>
              <a:gd name="connsiteX0" fmla="*/ 1105 w 2644097"/>
              <a:gd name="connsiteY0" fmla="*/ 877420 h 1603929"/>
              <a:gd name="connsiteX1" fmla="*/ 113839 w 2644097"/>
              <a:gd name="connsiteY1" fmla="*/ 802264 h 1603929"/>
              <a:gd name="connsiteX2" fmla="*/ 188995 w 2644097"/>
              <a:gd name="connsiteY2" fmla="*/ 752160 h 1603929"/>
              <a:gd name="connsiteX3" fmla="*/ 214047 w 2644097"/>
              <a:gd name="connsiteY3" fmla="*/ 727107 h 1603929"/>
              <a:gd name="connsiteX4" fmla="*/ 264151 w 2644097"/>
              <a:gd name="connsiteY4" fmla="*/ 651951 h 1603929"/>
              <a:gd name="connsiteX5" fmla="*/ 301729 w 2644097"/>
              <a:gd name="connsiteY5" fmla="*/ 614373 h 1603929"/>
              <a:gd name="connsiteX6" fmla="*/ 351833 w 2644097"/>
              <a:gd name="connsiteY6" fmla="*/ 539217 h 1603929"/>
              <a:gd name="connsiteX7" fmla="*/ 376886 w 2644097"/>
              <a:gd name="connsiteY7" fmla="*/ 514165 h 1603929"/>
              <a:gd name="connsiteX8" fmla="*/ 426990 w 2644097"/>
              <a:gd name="connsiteY8" fmla="*/ 439009 h 1603929"/>
              <a:gd name="connsiteX9" fmla="*/ 489620 w 2644097"/>
              <a:gd name="connsiteY9" fmla="*/ 363853 h 1603929"/>
              <a:gd name="connsiteX10" fmla="*/ 527198 w 2644097"/>
              <a:gd name="connsiteY10" fmla="*/ 326275 h 1603929"/>
              <a:gd name="connsiteX11" fmla="*/ 552250 w 2644097"/>
              <a:gd name="connsiteY11" fmla="*/ 288697 h 1603929"/>
              <a:gd name="connsiteX12" fmla="*/ 652458 w 2644097"/>
              <a:gd name="connsiteY12" fmla="*/ 213540 h 1603929"/>
              <a:gd name="connsiteX13" fmla="*/ 765192 w 2644097"/>
              <a:gd name="connsiteY13" fmla="*/ 163436 h 1603929"/>
              <a:gd name="connsiteX14" fmla="*/ 802770 w 2644097"/>
              <a:gd name="connsiteY14" fmla="*/ 150910 h 1603929"/>
              <a:gd name="connsiteX15" fmla="*/ 840349 w 2644097"/>
              <a:gd name="connsiteY15" fmla="*/ 138384 h 1603929"/>
              <a:gd name="connsiteX16" fmla="*/ 902979 w 2644097"/>
              <a:gd name="connsiteY16" fmla="*/ 75754 h 1603929"/>
              <a:gd name="connsiteX17" fmla="*/ 1040765 w 2644097"/>
              <a:gd name="connsiteY17" fmla="*/ 25650 h 1603929"/>
              <a:gd name="connsiteX18" fmla="*/ 1203603 w 2644097"/>
              <a:gd name="connsiteY18" fmla="*/ 38176 h 1603929"/>
              <a:gd name="connsiteX19" fmla="*/ 1441598 w 2644097"/>
              <a:gd name="connsiteY19" fmla="*/ 50702 h 1603929"/>
              <a:gd name="connsiteX20" fmla="*/ 1629488 w 2644097"/>
              <a:gd name="connsiteY20" fmla="*/ 75754 h 1603929"/>
              <a:gd name="connsiteX21" fmla="*/ 1704644 w 2644097"/>
              <a:gd name="connsiteY21" fmla="*/ 88280 h 1603929"/>
              <a:gd name="connsiteX22" fmla="*/ 1842431 w 2644097"/>
              <a:gd name="connsiteY22" fmla="*/ 100806 h 1603929"/>
              <a:gd name="connsiteX23" fmla="*/ 2118003 w 2644097"/>
              <a:gd name="connsiteY23" fmla="*/ 75754 h 1603929"/>
              <a:gd name="connsiteX24" fmla="*/ 2205686 w 2644097"/>
              <a:gd name="connsiteY24" fmla="*/ 50702 h 1603929"/>
              <a:gd name="connsiteX25" fmla="*/ 2280842 w 2644097"/>
              <a:gd name="connsiteY25" fmla="*/ 598 h 1603929"/>
              <a:gd name="connsiteX26" fmla="*/ 2343472 w 2644097"/>
              <a:gd name="connsiteY26" fmla="*/ 13124 h 1603929"/>
              <a:gd name="connsiteX27" fmla="*/ 2431154 w 2644097"/>
              <a:gd name="connsiteY27" fmla="*/ 25650 h 1603929"/>
              <a:gd name="connsiteX28" fmla="*/ 2556414 w 2644097"/>
              <a:gd name="connsiteY28" fmla="*/ 50702 h 1603929"/>
              <a:gd name="connsiteX29" fmla="*/ 2606518 w 2644097"/>
              <a:gd name="connsiteY29" fmla="*/ 125858 h 1603929"/>
              <a:gd name="connsiteX30" fmla="*/ 2631570 w 2644097"/>
              <a:gd name="connsiteY30" fmla="*/ 163436 h 1603929"/>
              <a:gd name="connsiteX31" fmla="*/ 2644097 w 2644097"/>
              <a:gd name="connsiteY31" fmla="*/ 201014 h 1603929"/>
              <a:gd name="connsiteX32" fmla="*/ 2631570 w 2644097"/>
              <a:gd name="connsiteY32" fmla="*/ 376379 h 1603929"/>
              <a:gd name="connsiteX33" fmla="*/ 2606518 w 2644097"/>
              <a:gd name="connsiteY33" fmla="*/ 451535 h 1603929"/>
              <a:gd name="connsiteX34" fmla="*/ 2568940 w 2644097"/>
              <a:gd name="connsiteY34" fmla="*/ 576795 h 1603929"/>
              <a:gd name="connsiteX35" fmla="*/ 2556414 w 2644097"/>
              <a:gd name="connsiteY35" fmla="*/ 614373 h 1603929"/>
              <a:gd name="connsiteX36" fmla="*/ 2543888 w 2644097"/>
              <a:gd name="connsiteY36" fmla="*/ 651951 h 1603929"/>
              <a:gd name="connsiteX37" fmla="*/ 2493784 w 2644097"/>
              <a:gd name="connsiteY37" fmla="*/ 739633 h 1603929"/>
              <a:gd name="connsiteX38" fmla="*/ 2456206 w 2644097"/>
              <a:gd name="connsiteY38" fmla="*/ 814790 h 1603929"/>
              <a:gd name="connsiteX39" fmla="*/ 2431154 w 2644097"/>
              <a:gd name="connsiteY39" fmla="*/ 864894 h 1603929"/>
              <a:gd name="connsiteX40" fmla="*/ 2393576 w 2644097"/>
              <a:gd name="connsiteY40" fmla="*/ 889946 h 1603929"/>
              <a:gd name="connsiteX41" fmla="*/ 2343472 w 2644097"/>
              <a:gd name="connsiteY41" fmla="*/ 952576 h 1603929"/>
              <a:gd name="connsiteX42" fmla="*/ 2318420 w 2644097"/>
              <a:gd name="connsiteY42" fmla="*/ 1002680 h 1603929"/>
              <a:gd name="connsiteX43" fmla="*/ 2280842 w 2644097"/>
              <a:gd name="connsiteY43" fmla="*/ 1040258 h 1603929"/>
              <a:gd name="connsiteX44" fmla="*/ 2218212 w 2644097"/>
              <a:gd name="connsiteY44" fmla="*/ 1115414 h 1603929"/>
              <a:gd name="connsiteX45" fmla="*/ 2205686 w 2644097"/>
              <a:gd name="connsiteY45" fmla="*/ 1152992 h 1603929"/>
              <a:gd name="connsiteX46" fmla="*/ 2180633 w 2644097"/>
              <a:gd name="connsiteY46" fmla="*/ 1178044 h 1603929"/>
              <a:gd name="connsiteX47" fmla="*/ 2155581 w 2644097"/>
              <a:gd name="connsiteY47" fmla="*/ 1215623 h 1603929"/>
              <a:gd name="connsiteX48" fmla="*/ 2118003 w 2644097"/>
              <a:gd name="connsiteY48" fmla="*/ 1253201 h 1603929"/>
              <a:gd name="connsiteX49" fmla="*/ 2067899 w 2644097"/>
              <a:gd name="connsiteY49" fmla="*/ 1328357 h 1603929"/>
              <a:gd name="connsiteX50" fmla="*/ 2005269 w 2644097"/>
              <a:gd name="connsiteY50" fmla="*/ 1403513 h 1603929"/>
              <a:gd name="connsiteX51" fmla="*/ 1930113 w 2644097"/>
              <a:gd name="connsiteY51" fmla="*/ 1466143 h 1603929"/>
              <a:gd name="connsiteX52" fmla="*/ 1854957 w 2644097"/>
              <a:gd name="connsiteY52" fmla="*/ 1528773 h 1603929"/>
              <a:gd name="connsiteX53" fmla="*/ 1767275 w 2644097"/>
              <a:gd name="connsiteY53" fmla="*/ 1553825 h 1603929"/>
              <a:gd name="connsiteX54" fmla="*/ 1692118 w 2644097"/>
              <a:gd name="connsiteY54" fmla="*/ 1578877 h 1603929"/>
              <a:gd name="connsiteX55" fmla="*/ 1479176 w 2644097"/>
              <a:gd name="connsiteY55" fmla="*/ 1603929 h 1603929"/>
              <a:gd name="connsiteX56" fmla="*/ 1291286 w 2644097"/>
              <a:gd name="connsiteY56" fmla="*/ 1578877 h 1603929"/>
              <a:gd name="connsiteX57" fmla="*/ 1203603 w 2644097"/>
              <a:gd name="connsiteY57" fmla="*/ 1566351 h 1603929"/>
              <a:gd name="connsiteX58" fmla="*/ 978135 w 2644097"/>
              <a:gd name="connsiteY58" fmla="*/ 1541299 h 1603929"/>
              <a:gd name="connsiteX59" fmla="*/ 815297 w 2644097"/>
              <a:gd name="connsiteY59" fmla="*/ 1503721 h 1603929"/>
              <a:gd name="connsiteX60" fmla="*/ 765192 w 2644097"/>
              <a:gd name="connsiteY60" fmla="*/ 1491195 h 1603929"/>
              <a:gd name="connsiteX61" fmla="*/ 702562 w 2644097"/>
              <a:gd name="connsiteY61" fmla="*/ 1478669 h 1603929"/>
              <a:gd name="connsiteX62" fmla="*/ 627406 w 2644097"/>
              <a:gd name="connsiteY62" fmla="*/ 1453617 h 1603929"/>
              <a:gd name="connsiteX63" fmla="*/ 589828 w 2644097"/>
              <a:gd name="connsiteY63" fmla="*/ 1441091 h 1603929"/>
              <a:gd name="connsiteX64" fmla="*/ 552250 w 2644097"/>
              <a:gd name="connsiteY64" fmla="*/ 1416039 h 1603929"/>
              <a:gd name="connsiteX65" fmla="*/ 514672 w 2644097"/>
              <a:gd name="connsiteY65" fmla="*/ 1403513 h 1603929"/>
              <a:gd name="connsiteX66" fmla="*/ 439516 w 2644097"/>
              <a:gd name="connsiteY66" fmla="*/ 1353409 h 1603929"/>
              <a:gd name="connsiteX67" fmla="*/ 401938 w 2644097"/>
              <a:gd name="connsiteY67" fmla="*/ 1328357 h 1603929"/>
              <a:gd name="connsiteX68" fmla="*/ 364360 w 2644097"/>
              <a:gd name="connsiteY68" fmla="*/ 1303305 h 1603929"/>
              <a:gd name="connsiteX69" fmla="*/ 326781 w 2644097"/>
              <a:gd name="connsiteY69" fmla="*/ 1290779 h 1603929"/>
              <a:gd name="connsiteX70" fmla="*/ 289203 w 2644097"/>
              <a:gd name="connsiteY70" fmla="*/ 1265727 h 1603929"/>
              <a:gd name="connsiteX71" fmla="*/ 239099 w 2644097"/>
              <a:gd name="connsiteY71" fmla="*/ 1152992 h 1603929"/>
              <a:gd name="connsiteX72" fmla="*/ 226573 w 2644097"/>
              <a:gd name="connsiteY72" fmla="*/ 1077836 h 1603929"/>
              <a:gd name="connsiteX73" fmla="*/ 214047 w 2644097"/>
              <a:gd name="connsiteY73" fmla="*/ 1040258 h 1603929"/>
              <a:gd name="connsiteX74" fmla="*/ 101313 w 2644097"/>
              <a:gd name="connsiteY74" fmla="*/ 965102 h 1603929"/>
              <a:gd name="connsiteX75" fmla="*/ 63735 w 2644097"/>
              <a:gd name="connsiteY75" fmla="*/ 940050 h 1603929"/>
              <a:gd name="connsiteX76" fmla="*/ 1105 w 2644097"/>
              <a:gd name="connsiteY76" fmla="*/ 877420 h 160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644097" h="1603929">
                <a:moveTo>
                  <a:pt x="1105" y="877420"/>
                </a:moveTo>
                <a:cubicBezTo>
                  <a:pt x="9456" y="854456"/>
                  <a:pt x="9468" y="875324"/>
                  <a:pt x="113839" y="802264"/>
                </a:cubicBezTo>
                <a:cubicBezTo>
                  <a:pt x="138505" y="784998"/>
                  <a:pt x="167705" y="773451"/>
                  <a:pt x="188995" y="752160"/>
                </a:cubicBezTo>
                <a:cubicBezTo>
                  <a:pt x="197346" y="743809"/>
                  <a:pt x="206961" y="736555"/>
                  <a:pt x="214047" y="727107"/>
                </a:cubicBezTo>
                <a:cubicBezTo>
                  <a:pt x="232112" y="703020"/>
                  <a:pt x="242861" y="673241"/>
                  <a:pt x="264151" y="651951"/>
                </a:cubicBezTo>
                <a:cubicBezTo>
                  <a:pt x="276677" y="639425"/>
                  <a:pt x="290853" y="628356"/>
                  <a:pt x="301729" y="614373"/>
                </a:cubicBezTo>
                <a:cubicBezTo>
                  <a:pt x="320214" y="590607"/>
                  <a:pt x="330542" y="560507"/>
                  <a:pt x="351833" y="539217"/>
                </a:cubicBezTo>
                <a:cubicBezTo>
                  <a:pt x="360184" y="530866"/>
                  <a:pt x="369800" y="523613"/>
                  <a:pt x="376886" y="514165"/>
                </a:cubicBezTo>
                <a:cubicBezTo>
                  <a:pt x="394951" y="490078"/>
                  <a:pt x="405700" y="460299"/>
                  <a:pt x="426990" y="439009"/>
                </a:cubicBezTo>
                <a:cubicBezTo>
                  <a:pt x="536775" y="329224"/>
                  <a:pt x="402424" y="468488"/>
                  <a:pt x="489620" y="363853"/>
                </a:cubicBezTo>
                <a:cubicBezTo>
                  <a:pt x="500961" y="350244"/>
                  <a:pt x="515857" y="339884"/>
                  <a:pt x="527198" y="326275"/>
                </a:cubicBezTo>
                <a:cubicBezTo>
                  <a:pt x="536836" y="314710"/>
                  <a:pt x="542846" y="300453"/>
                  <a:pt x="552250" y="288697"/>
                </a:cubicBezTo>
                <a:cubicBezTo>
                  <a:pt x="578733" y="255592"/>
                  <a:pt x="618104" y="236443"/>
                  <a:pt x="652458" y="213540"/>
                </a:cubicBezTo>
                <a:cubicBezTo>
                  <a:pt x="712008" y="173840"/>
                  <a:pt x="675754" y="193249"/>
                  <a:pt x="765192" y="163436"/>
                </a:cubicBezTo>
                <a:lnTo>
                  <a:pt x="802770" y="150910"/>
                </a:lnTo>
                <a:lnTo>
                  <a:pt x="840349" y="138384"/>
                </a:lnTo>
                <a:cubicBezTo>
                  <a:pt x="940557" y="71579"/>
                  <a:pt x="819472" y="159261"/>
                  <a:pt x="902979" y="75754"/>
                </a:cubicBezTo>
                <a:cubicBezTo>
                  <a:pt x="938556" y="40177"/>
                  <a:pt x="994804" y="34842"/>
                  <a:pt x="1040765" y="25650"/>
                </a:cubicBezTo>
                <a:lnTo>
                  <a:pt x="1203603" y="38176"/>
                </a:lnTo>
                <a:cubicBezTo>
                  <a:pt x="1282890" y="43131"/>
                  <a:pt x="1362374" y="44834"/>
                  <a:pt x="1441598" y="50702"/>
                </a:cubicBezTo>
                <a:cubicBezTo>
                  <a:pt x="1469422" y="52763"/>
                  <a:pt x="1597661" y="70858"/>
                  <a:pt x="1629488" y="75754"/>
                </a:cubicBezTo>
                <a:cubicBezTo>
                  <a:pt x="1654590" y="79616"/>
                  <a:pt x="1679420" y="85313"/>
                  <a:pt x="1704644" y="88280"/>
                </a:cubicBezTo>
                <a:cubicBezTo>
                  <a:pt x="1750447" y="93669"/>
                  <a:pt x="1796502" y="96631"/>
                  <a:pt x="1842431" y="100806"/>
                </a:cubicBezTo>
                <a:cubicBezTo>
                  <a:pt x="1999158" y="69461"/>
                  <a:pt x="1802403" y="105811"/>
                  <a:pt x="2118003" y="75754"/>
                </a:cubicBezTo>
                <a:cubicBezTo>
                  <a:pt x="2140021" y="73657"/>
                  <a:pt x="2183141" y="58217"/>
                  <a:pt x="2205686" y="50702"/>
                </a:cubicBezTo>
                <a:cubicBezTo>
                  <a:pt x="2230738" y="34001"/>
                  <a:pt x="2251318" y="-5307"/>
                  <a:pt x="2280842" y="598"/>
                </a:cubicBezTo>
                <a:cubicBezTo>
                  <a:pt x="2301719" y="4773"/>
                  <a:pt x="2322472" y="9624"/>
                  <a:pt x="2343472" y="13124"/>
                </a:cubicBezTo>
                <a:cubicBezTo>
                  <a:pt x="2372594" y="17978"/>
                  <a:pt x="2402079" y="20519"/>
                  <a:pt x="2431154" y="25650"/>
                </a:cubicBezTo>
                <a:cubicBezTo>
                  <a:pt x="2473086" y="33050"/>
                  <a:pt x="2556414" y="50702"/>
                  <a:pt x="2556414" y="50702"/>
                </a:cubicBezTo>
                <a:lnTo>
                  <a:pt x="2606518" y="125858"/>
                </a:lnTo>
                <a:cubicBezTo>
                  <a:pt x="2614869" y="138384"/>
                  <a:pt x="2626809" y="149154"/>
                  <a:pt x="2631570" y="163436"/>
                </a:cubicBezTo>
                <a:lnTo>
                  <a:pt x="2644097" y="201014"/>
                </a:lnTo>
                <a:cubicBezTo>
                  <a:pt x="2639921" y="259469"/>
                  <a:pt x="2640264" y="318423"/>
                  <a:pt x="2631570" y="376379"/>
                </a:cubicBezTo>
                <a:cubicBezTo>
                  <a:pt x="2627653" y="402494"/>
                  <a:pt x="2612923" y="425916"/>
                  <a:pt x="2606518" y="451535"/>
                </a:cubicBezTo>
                <a:cubicBezTo>
                  <a:pt x="2587587" y="527258"/>
                  <a:pt x="2599436" y="485307"/>
                  <a:pt x="2568940" y="576795"/>
                </a:cubicBezTo>
                <a:lnTo>
                  <a:pt x="2556414" y="614373"/>
                </a:lnTo>
                <a:cubicBezTo>
                  <a:pt x="2552239" y="626899"/>
                  <a:pt x="2551212" y="640965"/>
                  <a:pt x="2543888" y="651951"/>
                </a:cubicBezTo>
                <a:cubicBezTo>
                  <a:pt x="2518729" y="689690"/>
                  <a:pt x="2512854" y="695136"/>
                  <a:pt x="2493784" y="739633"/>
                </a:cubicBezTo>
                <a:cubicBezTo>
                  <a:pt x="2444571" y="854464"/>
                  <a:pt x="2524983" y="694431"/>
                  <a:pt x="2456206" y="814790"/>
                </a:cubicBezTo>
                <a:cubicBezTo>
                  <a:pt x="2446942" y="831002"/>
                  <a:pt x="2443108" y="850549"/>
                  <a:pt x="2431154" y="864894"/>
                </a:cubicBezTo>
                <a:cubicBezTo>
                  <a:pt x="2421516" y="876459"/>
                  <a:pt x="2406102" y="881595"/>
                  <a:pt x="2393576" y="889946"/>
                </a:cubicBezTo>
                <a:cubicBezTo>
                  <a:pt x="2363669" y="979667"/>
                  <a:pt x="2406425" y="877032"/>
                  <a:pt x="2343472" y="952576"/>
                </a:cubicBezTo>
                <a:cubicBezTo>
                  <a:pt x="2331518" y="966921"/>
                  <a:pt x="2329273" y="987485"/>
                  <a:pt x="2318420" y="1002680"/>
                </a:cubicBezTo>
                <a:cubicBezTo>
                  <a:pt x="2308124" y="1017095"/>
                  <a:pt x="2292183" y="1026649"/>
                  <a:pt x="2280842" y="1040258"/>
                </a:cubicBezTo>
                <a:cubicBezTo>
                  <a:pt x="2193646" y="1144893"/>
                  <a:pt x="2327997" y="1005629"/>
                  <a:pt x="2218212" y="1115414"/>
                </a:cubicBezTo>
                <a:cubicBezTo>
                  <a:pt x="2214037" y="1127940"/>
                  <a:pt x="2212479" y="1141670"/>
                  <a:pt x="2205686" y="1152992"/>
                </a:cubicBezTo>
                <a:cubicBezTo>
                  <a:pt x="2199610" y="1163119"/>
                  <a:pt x="2188011" y="1168822"/>
                  <a:pt x="2180633" y="1178044"/>
                </a:cubicBezTo>
                <a:cubicBezTo>
                  <a:pt x="2171228" y="1189800"/>
                  <a:pt x="2165219" y="1204058"/>
                  <a:pt x="2155581" y="1215623"/>
                </a:cubicBezTo>
                <a:cubicBezTo>
                  <a:pt x="2144241" y="1229232"/>
                  <a:pt x="2128879" y="1239218"/>
                  <a:pt x="2118003" y="1253201"/>
                </a:cubicBezTo>
                <a:cubicBezTo>
                  <a:pt x="2099518" y="1276967"/>
                  <a:pt x="2089189" y="1307067"/>
                  <a:pt x="2067899" y="1328357"/>
                </a:cubicBezTo>
                <a:cubicBezTo>
                  <a:pt x="1958114" y="1438142"/>
                  <a:pt x="2092465" y="1298878"/>
                  <a:pt x="2005269" y="1403513"/>
                </a:cubicBezTo>
                <a:cubicBezTo>
                  <a:pt x="1955367" y="1463396"/>
                  <a:pt x="1983857" y="1421356"/>
                  <a:pt x="1930113" y="1466143"/>
                </a:cubicBezTo>
                <a:cubicBezTo>
                  <a:pt x="1888559" y="1500771"/>
                  <a:pt x="1901607" y="1505448"/>
                  <a:pt x="1854957" y="1528773"/>
                </a:cubicBezTo>
                <a:cubicBezTo>
                  <a:pt x="1833909" y="1539297"/>
                  <a:pt x="1787342" y="1547805"/>
                  <a:pt x="1767275" y="1553825"/>
                </a:cubicBezTo>
                <a:cubicBezTo>
                  <a:pt x="1741981" y="1561413"/>
                  <a:pt x="1718166" y="1574536"/>
                  <a:pt x="1692118" y="1578877"/>
                </a:cubicBezTo>
                <a:cubicBezTo>
                  <a:pt x="1571471" y="1598985"/>
                  <a:pt x="1642255" y="1589104"/>
                  <a:pt x="1479176" y="1603929"/>
                </a:cubicBezTo>
                <a:cubicBezTo>
                  <a:pt x="1359478" y="1579989"/>
                  <a:pt x="1469110" y="1599797"/>
                  <a:pt x="1291286" y="1578877"/>
                </a:cubicBezTo>
                <a:cubicBezTo>
                  <a:pt x="1261964" y="1575427"/>
                  <a:pt x="1232947" y="1569611"/>
                  <a:pt x="1203603" y="1566351"/>
                </a:cubicBezTo>
                <a:cubicBezTo>
                  <a:pt x="930026" y="1535954"/>
                  <a:pt x="1179580" y="1570077"/>
                  <a:pt x="978135" y="1541299"/>
                </a:cubicBezTo>
                <a:cubicBezTo>
                  <a:pt x="874452" y="1506738"/>
                  <a:pt x="1036415" y="1558999"/>
                  <a:pt x="815297" y="1503721"/>
                </a:cubicBezTo>
                <a:cubicBezTo>
                  <a:pt x="798595" y="1499546"/>
                  <a:pt x="781998" y="1494930"/>
                  <a:pt x="765192" y="1491195"/>
                </a:cubicBezTo>
                <a:cubicBezTo>
                  <a:pt x="744409" y="1486577"/>
                  <a:pt x="723102" y="1484271"/>
                  <a:pt x="702562" y="1478669"/>
                </a:cubicBezTo>
                <a:cubicBezTo>
                  <a:pt x="677085" y="1471721"/>
                  <a:pt x="652458" y="1461968"/>
                  <a:pt x="627406" y="1453617"/>
                </a:cubicBezTo>
                <a:cubicBezTo>
                  <a:pt x="614880" y="1449442"/>
                  <a:pt x="600814" y="1448415"/>
                  <a:pt x="589828" y="1441091"/>
                </a:cubicBezTo>
                <a:cubicBezTo>
                  <a:pt x="577302" y="1432740"/>
                  <a:pt x="565715" y="1422772"/>
                  <a:pt x="552250" y="1416039"/>
                </a:cubicBezTo>
                <a:cubicBezTo>
                  <a:pt x="540440" y="1410134"/>
                  <a:pt x="526214" y="1409925"/>
                  <a:pt x="514672" y="1403513"/>
                </a:cubicBezTo>
                <a:cubicBezTo>
                  <a:pt x="488352" y="1388891"/>
                  <a:pt x="464568" y="1370110"/>
                  <a:pt x="439516" y="1353409"/>
                </a:cubicBezTo>
                <a:lnTo>
                  <a:pt x="401938" y="1328357"/>
                </a:lnTo>
                <a:cubicBezTo>
                  <a:pt x="389412" y="1320006"/>
                  <a:pt x="378642" y="1308065"/>
                  <a:pt x="364360" y="1303305"/>
                </a:cubicBezTo>
                <a:lnTo>
                  <a:pt x="326781" y="1290779"/>
                </a:lnTo>
                <a:cubicBezTo>
                  <a:pt x="314255" y="1282428"/>
                  <a:pt x="299848" y="1276372"/>
                  <a:pt x="289203" y="1265727"/>
                </a:cubicBezTo>
                <a:cubicBezTo>
                  <a:pt x="263670" y="1240194"/>
                  <a:pt x="244060" y="1182760"/>
                  <a:pt x="239099" y="1152992"/>
                </a:cubicBezTo>
                <a:cubicBezTo>
                  <a:pt x="234924" y="1127940"/>
                  <a:pt x="232083" y="1102629"/>
                  <a:pt x="226573" y="1077836"/>
                </a:cubicBezTo>
                <a:cubicBezTo>
                  <a:pt x="223709" y="1064947"/>
                  <a:pt x="223383" y="1049594"/>
                  <a:pt x="214047" y="1040258"/>
                </a:cubicBezTo>
                <a:lnTo>
                  <a:pt x="101313" y="965102"/>
                </a:lnTo>
                <a:lnTo>
                  <a:pt x="63735" y="940050"/>
                </a:lnTo>
                <a:cubicBezTo>
                  <a:pt x="33504" y="894704"/>
                  <a:pt x="-7246" y="900384"/>
                  <a:pt x="1105" y="877420"/>
                </a:cubicBezTo>
                <a:close/>
              </a:path>
            </a:pathLst>
          </a:custGeom>
          <a:solidFill>
            <a:srgbClr val="F1C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2CECB218-2A3C-3047-AA8A-28494C4E2B74}"/>
              </a:ext>
            </a:extLst>
          </p:cNvPr>
          <p:cNvSpPr/>
          <p:nvPr/>
        </p:nvSpPr>
        <p:spPr>
          <a:xfrm rot="15156595" flipH="1" flipV="1">
            <a:off x="4138835" y="2535410"/>
            <a:ext cx="594001" cy="2044381"/>
          </a:xfrm>
          <a:custGeom>
            <a:avLst/>
            <a:gdLst/>
            <a:ahLst/>
            <a:cxnLst/>
            <a:rect l="l" t="t" r="r" b="b"/>
            <a:pathLst>
              <a:path w="888464" h="2926080">
                <a:moveTo>
                  <a:pt x="888464" y="0"/>
                </a:moveTo>
                <a:lnTo>
                  <a:pt x="0" y="0"/>
                </a:lnTo>
                <a:lnTo>
                  <a:pt x="0" y="2926080"/>
                </a:lnTo>
                <a:lnTo>
                  <a:pt x="888464" y="2926080"/>
                </a:lnTo>
                <a:lnTo>
                  <a:pt x="8884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7413D99C-A7EA-0440-BEF6-4549A4218551}"/>
              </a:ext>
            </a:extLst>
          </p:cNvPr>
          <p:cNvSpPr/>
          <p:nvPr/>
        </p:nvSpPr>
        <p:spPr>
          <a:xfrm rot="4091209" flipH="1">
            <a:off x="4631104" y="2578582"/>
            <a:ext cx="587175" cy="2665165"/>
          </a:xfrm>
          <a:custGeom>
            <a:avLst/>
            <a:gdLst/>
            <a:ahLst/>
            <a:cxnLst/>
            <a:rect l="l" t="t" r="r" b="b"/>
            <a:pathLst>
              <a:path w="888464" h="2926080">
                <a:moveTo>
                  <a:pt x="888464" y="0"/>
                </a:moveTo>
                <a:lnTo>
                  <a:pt x="0" y="0"/>
                </a:lnTo>
                <a:lnTo>
                  <a:pt x="0" y="2926080"/>
                </a:lnTo>
                <a:lnTo>
                  <a:pt x="888464" y="2926080"/>
                </a:lnTo>
                <a:lnTo>
                  <a:pt x="8884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893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CB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7EB138-9F57-F84D-BDC0-5DEEE8D8E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712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9FCD7C-BAA6-A441-9EA1-691D4BBDA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3911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1F9FA7-7684-1D4E-A3E5-7E15C88DD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1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C5EFC4-8096-8046-AEBD-7897A4F5E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5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663873-A7D6-8040-BADB-097710897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8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BE00A-51FC-6948-BFCB-215D2B40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8290B9-56B1-364A-809A-91B3DC104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3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27F3D-BDC8-094A-9E0E-2F7F27D27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77644-0D98-2740-A416-D9201DF94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32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38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Olsen Park</dc:creator>
  <cp:lastModifiedBy>Olsen Park</cp:lastModifiedBy>
  <cp:revision>1</cp:revision>
  <dcterms:created xsi:type="dcterms:W3CDTF">2023-11-26T20:30:48Z</dcterms:created>
  <dcterms:modified xsi:type="dcterms:W3CDTF">2023-11-26T20:32:07Z</dcterms:modified>
</cp:coreProperties>
</file>